
<file path=[Content_Types].xml><?xml version="1.0" encoding="utf-8"?>
<Types xmlns="http://schemas.openxmlformats.org/package/2006/content-types">
  <Default Extension="xml" ContentType="application/xml"/>
  <Default Extension="rels" ContentType="application/vnd.openxmlformats-package.relationships+xml"/>
  <Default Extension="png" ContentType="image/png"/>
  <Default Extension="jpeg" ContentType="image/jpeg"/>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_rels/.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_rels/slideMaster4.xml.rels" ContentType="application/vnd.openxmlformats-package.relationships+xml"/>
  <Override PartName="/ppt/slideMasters/_rels/slideMaster2.xml.rels" ContentType="application/vnd.openxmlformats-package.relationships+xml"/>
  <Override PartName="/ppt/slideMasters/_rels/slideMaster3.xml.rels" ContentType="application/vnd.openxmlformats-package.relationships+xml"/>
  <Override PartName="/ppt/slideMasters/_rels/slideMaster1.xml.rels" ContentType="application/vnd.openxmlformats-package.relationships+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slideLayouts/_rels/slideLayout4.xml.rels" ContentType="application/vnd.openxmlformats-package.relationships+xml"/>
  <Override PartName="/ppt/slideLayouts/_rels/slideLayout5.xml.rels" ContentType="application/vnd.openxmlformats-package.relationships+xml"/>
  <Override PartName="/ppt/slideLayouts/_rels/slideLayout3.xml.rels" ContentType="application/vnd.openxmlformats-package.relationships+xml"/>
  <Override PartName="/ppt/slideLayouts/_rels/slideLayout2.xml.rels" ContentType="application/vnd.openxmlformats-package.relationships+xml"/>
  <Override PartName="/ppt/slideLayouts/_rels/slideLayout1.xml.rels" ContentType="application/vnd.openxmlformats-package.relationships+xml"/>
  <Override PartName="/ppt/slideLayouts/_rels/slideLayout46.xml.rels" ContentType="application/vnd.openxmlformats-package.relationships+xml"/>
  <Override PartName="/ppt/slideLayouts/_rels/slideLayout47.xml.rels" ContentType="application/vnd.openxmlformats-package.relationships+xml"/>
  <Override PartName="/ppt/slideLayouts/_rels/slideLayout40.xml.rels" ContentType="application/vnd.openxmlformats-package.relationships+xml"/>
  <Override PartName="/ppt/slideLayouts/_rels/slideLayout37.xml.rels" ContentType="application/vnd.openxmlformats-package.relationships+xml"/>
  <Override PartName="/ppt/slideLayouts/_rels/slideLayout36.xml.rels" ContentType="application/vnd.openxmlformats-package.relationships+xml"/>
  <Override PartName="/ppt/slideLayouts/_rels/slideLayout43.xml.rels" ContentType="application/vnd.openxmlformats-package.relationships+xml"/>
  <Override PartName="/ppt/slideLayouts/_rels/slideLayout8.xml.rels" ContentType="application/vnd.openxmlformats-package.relationships+xml"/>
  <Override PartName="/ppt/slideLayouts/_rels/slideLayout35.xml.rels" ContentType="application/vnd.openxmlformats-package.relationships+xml"/>
  <Override PartName="/ppt/slideLayouts/_rels/slideLayout42.xml.rels" ContentType="application/vnd.openxmlformats-package.relationships+xml"/>
  <Override PartName="/ppt/slideLayouts/_rels/slideLayout7.xml.rels" ContentType="application/vnd.openxmlformats-package.relationships+xml"/>
  <Override PartName="/ppt/slideLayouts/_rels/slideLayout34.xml.rels" ContentType="application/vnd.openxmlformats-package.relationships+xml"/>
  <Override PartName="/ppt/slideLayouts/_rels/slideLayout45.xml.rels" ContentType="application/vnd.openxmlformats-package.relationships+xml"/>
  <Override PartName="/ppt/slideLayouts/_rels/slideLayout41.xml.rels" ContentType="application/vnd.openxmlformats-package.relationships+xml"/>
  <Override PartName="/ppt/slideLayouts/_rels/slideLayout6.xml.rels" ContentType="application/vnd.openxmlformats-package.relationships+xml"/>
  <Override PartName="/ppt/slideLayouts/_rels/slideLayout33.xml.rels" ContentType="application/vnd.openxmlformats-package.relationships+xml"/>
  <Override PartName="/ppt/slideLayouts/_rels/slideLayout44.xml.rels" ContentType="application/vnd.openxmlformats-package.relationships+xml"/>
  <Override PartName="/ppt/slideLayouts/_rels/slideLayout9.xml.rels" ContentType="application/vnd.openxmlformats-package.relationships+xml"/>
  <Override PartName="/ppt/slideLayouts/_rels/slideLayout38.xml.rels" ContentType="application/vnd.openxmlformats-package.relationships+xml"/>
  <Override PartName="/ppt/slideLayouts/_rels/slideLayout25.xml.rels" ContentType="application/vnd.openxmlformats-package.relationships+xml"/>
  <Override PartName="/ppt/slideLayouts/_rels/slideLayout20.xml.rels" ContentType="application/vnd.openxmlformats-package.relationships+xml"/>
  <Override PartName="/ppt/slideLayouts/_rels/slideLayout39.xml.rels" ContentType="application/vnd.openxmlformats-package.relationships+xml"/>
  <Override PartName="/ppt/slideLayouts/_rels/slideLayout32.xml.rels" ContentType="application/vnd.openxmlformats-package.relationships+xml"/>
  <Override PartName="/ppt/slideLayouts/_rels/slideLayout21.xml.rels" ContentType="application/vnd.openxmlformats-package.relationships+xml"/>
  <Override PartName="/ppt/slideLayouts/_rels/slideLayout28.xml.rels" ContentType="application/vnd.openxmlformats-package.relationships+xml"/>
  <Override PartName="/ppt/slideLayouts/_rels/slideLayout31.xml.rels" ContentType="application/vnd.openxmlformats-package.relationships+xml"/>
  <Override PartName="/ppt/slideLayouts/_rels/slideLayout27.xml.rels" ContentType="application/vnd.openxmlformats-package.relationships+xml"/>
  <Override PartName="/ppt/slideLayouts/_rels/slideLayout13.xml.rels" ContentType="application/vnd.openxmlformats-package.relationships+xml"/>
  <Override PartName="/ppt/slideLayouts/_rels/slideLayout48.xml.rels" ContentType="application/vnd.openxmlformats-package.relationships+xml"/>
  <Override PartName="/ppt/slideLayouts/_rels/slideLayout30.xml.rels" ContentType="application/vnd.openxmlformats-package.relationships+xml"/>
  <Override PartName="/ppt/slideLayouts/_rels/slideLayout22.xml.rels" ContentType="application/vnd.openxmlformats-package.relationships+xml"/>
  <Override PartName="/ppt/slideLayouts/_rels/slideLayout14.xml.rels" ContentType="application/vnd.openxmlformats-package.relationships+xml"/>
  <Override PartName="/ppt/slideLayouts/_rels/slideLayout10.xml.rels" ContentType="application/vnd.openxmlformats-package.relationships+xml"/>
  <Override PartName="/ppt/slideLayouts/_rels/slideLayout29.xml.rels" ContentType="application/vnd.openxmlformats-package.relationships+xml"/>
  <Override PartName="/ppt/slideLayouts/_rels/slideLayout24.xml.rels" ContentType="application/vnd.openxmlformats-package.relationships+xml"/>
  <Override PartName="/ppt/slideLayouts/_rels/slideLayout16.xml.rels" ContentType="application/vnd.openxmlformats-package.relationships+xml"/>
  <Override PartName="/ppt/slideLayouts/_rels/slideLayout23.xml.rels" ContentType="application/vnd.openxmlformats-package.relationships+xml"/>
  <Override PartName="/ppt/slideLayouts/_rels/slideLayout15.xml.rels" ContentType="application/vnd.openxmlformats-package.relationships+xml"/>
  <Override PartName="/ppt/slideLayouts/_rels/slideLayout12.xml.rels" ContentType="application/vnd.openxmlformats-package.relationships+xml"/>
  <Override PartName="/ppt/slideLayouts/_rels/slideLayout19.xml.rels" ContentType="application/vnd.openxmlformats-package.relationships+xml"/>
  <Override PartName="/ppt/slideLayouts/_rels/slideLayout17.xml.rels" ContentType="application/vnd.openxmlformats-package.relationships+xml"/>
  <Override PartName="/ppt/slideLayouts/_rels/slideLayout26.xml.rels" ContentType="application/vnd.openxmlformats-package.relationships+xml"/>
  <Override PartName="/ppt/slideLayouts/_rels/slideLayout18.xml.rels" ContentType="application/vnd.openxmlformats-package.relationships+xml"/>
  <Override PartName="/ppt/slideLayouts/_rels/slideLayout11.xml.rels" ContentType="application/vnd.openxmlformats-package.relationships+xml"/>
  <Override PartName="/ppt/slideLayouts/slideLayout19.xml" ContentType="application/vnd.openxmlformats-officedocument.presentationml.slideLayout+xml"/>
  <Override PartName="/ppt/slideLayouts/slideLayout8.xml" ContentType="application/vnd.openxmlformats-officedocument.presentationml.slideLayout+xml"/>
  <Override PartName="/ppt/slideLayouts/slideLayout17.xml" ContentType="application/vnd.openxmlformats-officedocument.presentationml.slideLayout+xml"/>
  <Override PartName="/ppt/slideLayouts/slideLayout20.xml" ContentType="application/vnd.openxmlformats-officedocument.presentationml.slideLayout+xml"/>
  <Override PartName="/ppt/slideLayouts/slideLayout9.xml" ContentType="application/vnd.openxmlformats-officedocument.presentationml.slideLayout+xml"/>
  <Override PartName="/ppt/slideLayouts/slideLayout18.xml" ContentType="application/vnd.openxmlformats-officedocument.presentationml.slideLayout+xml"/>
  <Override PartName="/ppt/slideLayouts/slideLayout21.xml" ContentType="application/vnd.openxmlformats-officedocument.presentationml.slideLayout+xml"/>
  <Override PartName="/ppt/slideLayouts/slideLayout16.xml" ContentType="application/vnd.openxmlformats-officedocument.presentationml.slideLayout+xml"/>
  <Override PartName="/ppt/slideLayouts/slideLayout7.xml" ContentType="application/vnd.openxmlformats-officedocument.presentationml.slideLayout+xml"/>
  <Override PartName="/ppt/slideLayouts/slideLayout48.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1.xml" ContentType="application/vnd.openxmlformats-officedocument.presentationml.slideLayout+xml"/>
  <Override PartName="/ppt/slideLayouts/slideLayout42.xml" ContentType="application/vnd.openxmlformats-officedocument.presentationml.slideLayout+xml"/>
  <Override PartName="/ppt/slideLayouts/slideLayout32.xml" ContentType="application/vnd.openxmlformats-officedocument.presentationml.slideLayout+xml"/>
  <Override PartName="/ppt/slideLayouts/slideLayout10.xml" ContentType="application/vnd.openxmlformats-officedocument.presentationml.slideLayout+xml"/>
  <Override PartName="/ppt/slideLayouts/slideLayout2.xml" ContentType="application/vnd.openxmlformats-officedocument.presentationml.slideLayout+xml"/>
  <Override PartName="/ppt/slideLayouts/slideLayout43.xml" ContentType="application/vnd.openxmlformats-officedocument.presentationml.slideLayout+xml"/>
  <Override PartName="/ppt/slideLayouts/slideLayout33.xml" ContentType="application/vnd.openxmlformats-officedocument.presentationml.slideLayout+xml"/>
  <Override PartName="/ppt/slideLayouts/slideLayout11.xml" ContentType="application/vnd.openxmlformats-officedocument.presentationml.slideLayout+xml"/>
  <Override PartName="/ppt/slideLayouts/slideLayout3.xml" ContentType="application/vnd.openxmlformats-officedocument.presentationml.slideLayout+xml"/>
  <Override PartName="/ppt/slideLayouts/slideLayout44.xml" ContentType="application/vnd.openxmlformats-officedocument.presentationml.slideLayout+xml"/>
  <Override PartName="/ppt/slideLayouts/slideLayout34.xml" ContentType="application/vnd.openxmlformats-officedocument.presentationml.slideLayout+xml"/>
  <Override PartName="/ppt/slideLayouts/slideLayout12.xml" ContentType="application/vnd.openxmlformats-officedocument.presentationml.slideLayout+xml"/>
  <Override PartName="/ppt/slideLayouts/slideLayout5.xml" ContentType="application/vnd.openxmlformats-officedocument.presentationml.slideLayout+xml"/>
  <Override PartName="/ppt/slideLayouts/slideLayout46.xml" ContentType="application/vnd.openxmlformats-officedocument.presentationml.slideLayout+xml"/>
  <Override PartName="/ppt/slideLayouts/slideLayout36.xml" ContentType="application/vnd.openxmlformats-officedocument.presentationml.slideLayout+xml"/>
  <Override PartName="/ppt/slideLayouts/slideLayout14.xml" ContentType="application/vnd.openxmlformats-officedocument.presentationml.slideLayout+xml"/>
  <Override PartName="/ppt/slideLayouts/slideLayout4.xml" ContentType="application/vnd.openxmlformats-officedocument.presentationml.slideLayout+xml"/>
  <Override PartName="/ppt/slideLayouts/slideLayout45.xml" ContentType="application/vnd.openxmlformats-officedocument.presentationml.slideLayout+xml"/>
  <Override PartName="/ppt/slideLayouts/slideLayout35.xml" ContentType="application/vnd.openxmlformats-officedocument.presentationml.slideLayout+xml"/>
  <Override PartName="/ppt/slideLayouts/slideLayout13.xml" ContentType="application/vnd.openxmlformats-officedocument.presentationml.slideLayout+xml"/>
  <Override PartName="/ppt/slideLayouts/slideLayout6.xml" ContentType="application/vnd.openxmlformats-officedocument.presentationml.slideLayout+xml"/>
  <Override PartName="/ppt/slideLayouts/slideLayout47.xml" ContentType="application/vnd.openxmlformats-officedocument.presentationml.slideLayout+xml"/>
  <Override PartName="/ppt/slideLayouts/slideLayout37.xml" ContentType="application/vnd.openxmlformats-officedocument.presentationml.slideLayout+xml"/>
  <Override PartName="/ppt/slideLayouts/slideLayout15.xml" ContentType="application/vnd.openxmlformats-officedocument.presentationml.slideLayout+xml"/>
  <Override PartName="/ppt/slides/_rels/slide5.xml.rels" ContentType="application/vnd.openxmlformats-package.relationships+xml"/>
  <Override PartName="/ppt/slides/_rels/slide3.xml.rels" ContentType="application/vnd.openxmlformats-package.relationships+xml"/>
  <Override PartName="/ppt/slides/_rels/slide4.xml.rels" ContentType="application/vnd.openxmlformats-package.relationships+xml"/>
  <Override PartName="/ppt/slides/_rels/slide2.xml.rels" ContentType="application/vnd.openxmlformats-package.relationships+xml"/>
  <Override PartName="/ppt/slides/_rels/slide1.xml.rels" ContentType="application/vnd.openxmlformats-package.relationships+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_rels/presentation.xml.rels" ContentType="application/vnd.openxmlformats-package.relationships+xml"/>
  <Override PartName="/ppt/media/image1.jpeg" ContentType="image/jpeg"/>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custom-properties" Target="docProps/custom.xml"/><Relationship Id="rId4"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sldMasterIdLst>
    <p:sldMasterId id="2147483648" r:id="rId2"/>
    <p:sldMasterId id="2147483661" r:id="rId3"/>
    <p:sldMasterId id="2147483674" r:id="rId4"/>
    <p:sldMasterId id="2147483687" r:id="rId5"/>
  </p:sldMasterIdLst>
  <p:sldIdLst>
    <p:sldId id="256" r:id="rId6"/>
    <p:sldId id="257" r:id="rId7"/>
    <p:sldId id="258" r:id="rId8"/>
    <p:sldId id="259" r:id="rId9"/>
    <p:sldId id="260" r:id="rId10"/>
  </p:sldIdLst>
  <p:sldSz cx="12192000" cy="6858000"/>
  <p:notesSz cx="7559675" cy="10691812"/>
</p:presentation>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Master" Target="slideMasters/slideMaster2.xml"/><Relationship Id="rId4" Type="http://schemas.openxmlformats.org/officeDocument/2006/relationships/slideMaster" Target="slideMasters/slideMaster3.xml"/><Relationship Id="rId5" Type="http://schemas.openxmlformats.org/officeDocument/2006/relationships/slideMaster" Target="slideMasters/slideMaster4.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 Id="rId9" Type="http://schemas.openxmlformats.org/officeDocument/2006/relationships/slide" Target="slides/slide4.xml"/><Relationship Id="rId10" Type="http://schemas.openxmlformats.org/officeDocument/2006/relationships/slide" Target="slides/slide5.xml"/>
</Relationships>
</file>

<file path=ppt/media/image1.jpeg>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5.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6.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7.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8.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19.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20.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1.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2.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3.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4.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25.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26.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27.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28.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29.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30.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1.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2.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3.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4.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5.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6.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37.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38.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39.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40.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41.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42.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43.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44.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45.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46.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47.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48.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1.xml"/>
</Relationships>
</file>

<file path=ppt/slideLayouts/slideLayout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26"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27" name="PlaceHolder 2"/>
          <p:cNvSpPr>
            <a:spLocks noGrp="1"/>
          </p:cNvSpPr>
          <p:nvPr>
            <p:ph type="body"/>
          </p:nvPr>
        </p:nvSpPr>
        <p:spPr>
          <a:xfrm>
            <a:off x="609480" y="160452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28" name="PlaceHolder 3"/>
          <p:cNvSpPr>
            <a:spLocks noGrp="1"/>
          </p:cNvSpPr>
          <p:nvPr>
            <p:ph type="body"/>
          </p:nvPr>
        </p:nvSpPr>
        <p:spPr>
          <a:xfrm>
            <a:off x="609480" y="368208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29"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30"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31"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32" name="PlaceHolder 4"/>
          <p:cNvSpPr>
            <a:spLocks noGrp="1"/>
          </p:cNvSpPr>
          <p:nvPr>
            <p:ph type="body"/>
          </p:nvPr>
        </p:nvSpPr>
        <p:spPr>
          <a:xfrm>
            <a:off x="60948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33" name="PlaceHolder 5"/>
          <p:cNvSpPr>
            <a:spLocks noGrp="1"/>
          </p:cNvSpPr>
          <p:nvPr>
            <p:ph type="body"/>
          </p:nvPr>
        </p:nvSpPr>
        <p:spPr>
          <a:xfrm>
            <a:off x="623196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34"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35" name="PlaceHolder 2"/>
          <p:cNvSpPr>
            <a:spLocks noGrp="1"/>
          </p:cNvSpPr>
          <p:nvPr>
            <p:ph type="body"/>
          </p:nvPr>
        </p:nvSpPr>
        <p:spPr>
          <a:xfrm>
            <a:off x="60948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36" name="PlaceHolder 3"/>
          <p:cNvSpPr>
            <a:spLocks noGrp="1"/>
          </p:cNvSpPr>
          <p:nvPr>
            <p:ph type="body"/>
          </p:nvPr>
        </p:nvSpPr>
        <p:spPr>
          <a:xfrm>
            <a:off x="431964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37" name="PlaceHolder 4"/>
          <p:cNvSpPr>
            <a:spLocks noGrp="1"/>
          </p:cNvSpPr>
          <p:nvPr>
            <p:ph type="body"/>
          </p:nvPr>
        </p:nvSpPr>
        <p:spPr>
          <a:xfrm>
            <a:off x="802980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38" name="PlaceHolder 5"/>
          <p:cNvSpPr>
            <a:spLocks noGrp="1"/>
          </p:cNvSpPr>
          <p:nvPr>
            <p:ph type="body"/>
          </p:nvPr>
        </p:nvSpPr>
        <p:spPr>
          <a:xfrm>
            <a:off x="60948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39" name="PlaceHolder 6"/>
          <p:cNvSpPr>
            <a:spLocks noGrp="1"/>
          </p:cNvSpPr>
          <p:nvPr>
            <p:ph type="body"/>
          </p:nvPr>
        </p:nvSpPr>
        <p:spPr>
          <a:xfrm>
            <a:off x="431964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40" name="PlaceHolder 7"/>
          <p:cNvSpPr>
            <a:spLocks noGrp="1"/>
          </p:cNvSpPr>
          <p:nvPr>
            <p:ph type="body"/>
          </p:nvPr>
        </p:nvSpPr>
        <p:spPr>
          <a:xfrm>
            <a:off x="802980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1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1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46"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47" name="PlaceHolder 2"/>
          <p:cNvSpPr>
            <a:spLocks noGrp="1"/>
          </p:cNvSpPr>
          <p:nvPr>
            <p:ph type="subTitle"/>
          </p:nvPr>
        </p:nvSpPr>
        <p:spPr>
          <a:xfrm>
            <a:off x="609480" y="1604520"/>
            <a:ext cx="10972440" cy="3977280"/>
          </a:xfrm>
          <a:prstGeom prst="rect">
            <a:avLst/>
          </a:prstGeom>
        </p:spPr>
        <p:txBody>
          <a:bodyPr lIns="0" rIns="0" tIns="0" bIns="0" anchor="ctr">
            <a:noAutofit/>
          </a:bodyPr>
          <a:p>
            <a:pPr algn="ctr"/>
            <a:endParaRPr b="0" lang="en-GB" sz="3200" spc="-1" strike="noStrike">
              <a:latin typeface="Arial"/>
            </a:endParaRPr>
          </a:p>
        </p:txBody>
      </p:sp>
    </p:spTree>
  </p:cSld>
</p:sldLayout>
</file>

<file path=ppt/slideLayouts/slideLayout1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48"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49" name="PlaceHolder 2"/>
          <p:cNvSpPr>
            <a:spLocks noGrp="1"/>
          </p:cNvSpPr>
          <p:nvPr>
            <p:ph type="body"/>
          </p:nvPr>
        </p:nvSpPr>
        <p:spPr>
          <a:xfrm>
            <a:off x="609480" y="1604520"/>
            <a:ext cx="10972440" cy="397728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1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50"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51" name="PlaceHolder 2"/>
          <p:cNvSpPr>
            <a:spLocks noGrp="1"/>
          </p:cNvSpPr>
          <p:nvPr>
            <p:ph type="body"/>
          </p:nvPr>
        </p:nvSpPr>
        <p:spPr>
          <a:xfrm>
            <a:off x="60948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52" name="PlaceHolder 3"/>
          <p:cNvSpPr>
            <a:spLocks noGrp="1"/>
          </p:cNvSpPr>
          <p:nvPr>
            <p:ph type="body"/>
          </p:nvPr>
        </p:nvSpPr>
        <p:spPr>
          <a:xfrm>
            <a:off x="623196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1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53"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Tree>
  </p:cSld>
</p:sldLayout>
</file>

<file path=ppt/slideLayouts/slideLayout1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54" name="PlaceHolder 1"/>
          <p:cNvSpPr>
            <a:spLocks noGrp="1"/>
          </p:cNvSpPr>
          <p:nvPr>
            <p:ph type="subTitle"/>
          </p:nvPr>
        </p:nvSpPr>
        <p:spPr>
          <a:xfrm>
            <a:off x="609480" y="273600"/>
            <a:ext cx="10972440" cy="5307840"/>
          </a:xfrm>
          <a:prstGeom prst="rect">
            <a:avLst/>
          </a:prstGeom>
        </p:spPr>
        <p:txBody>
          <a:bodyPr lIns="0" rIns="0" tIns="0" bIns="0" anchor="ctr">
            <a:noAutofit/>
          </a:bodyPr>
          <a:p>
            <a:pPr algn="ctr"/>
            <a:endParaRPr b="0" lang="en-GB" sz="3200" spc="-1" strike="noStrike">
              <a:latin typeface="Arial"/>
            </a:endParaRPr>
          </a:p>
        </p:txBody>
      </p:sp>
    </p:spTree>
  </p:cSld>
</p:sldLayout>
</file>

<file path=ppt/slideLayouts/slideLayout1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55"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56"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57" name="PlaceHolder 3"/>
          <p:cNvSpPr>
            <a:spLocks noGrp="1"/>
          </p:cNvSpPr>
          <p:nvPr>
            <p:ph type="body"/>
          </p:nvPr>
        </p:nvSpPr>
        <p:spPr>
          <a:xfrm>
            <a:off x="623196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58" name="PlaceHolder 4"/>
          <p:cNvSpPr>
            <a:spLocks noGrp="1"/>
          </p:cNvSpPr>
          <p:nvPr>
            <p:ph type="body"/>
          </p:nvPr>
        </p:nvSpPr>
        <p:spPr>
          <a:xfrm>
            <a:off x="60948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5"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6" name="PlaceHolder 2"/>
          <p:cNvSpPr>
            <a:spLocks noGrp="1"/>
          </p:cNvSpPr>
          <p:nvPr>
            <p:ph type="subTitle"/>
          </p:nvPr>
        </p:nvSpPr>
        <p:spPr>
          <a:xfrm>
            <a:off x="609480" y="1604520"/>
            <a:ext cx="10972440" cy="3977280"/>
          </a:xfrm>
          <a:prstGeom prst="rect">
            <a:avLst/>
          </a:prstGeom>
        </p:spPr>
        <p:txBody>
          <a:bodyPr lIns="0" rIns="0" tIns="0" bIns="0" anchor="ctr">
            <a:noAutofit/>
          </a:bodyPr>
          <a:p>
            <a:pPr algn="ctr"/>
            <a:endParaRPr b="0" lang="en-GB" sz="3200" spc="-1" strike="noStrike">
              <a:latin typeface="Arial"/>
            </a:endParaRPr>
          </a:p>
        </p:txBody>
      </p:sp>
    </p:spTree>
  </p:cSld>
</p:sldLayout>
</file>

<file path=ppt/slideLayouts/slideLayout2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59"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60" name="PlaceHolder 2"/>
          <p:cNvSpPr>
            <a:spLocks noGrp="1"/>
          </p:cNvSpPr>
          <p:nvPr>
            <p:ph type="body"/>
          </p:nvPr>
        </p:nvSpPr>
        <p:spPr>
          <a:xfrm>
            <a:off x="60948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61"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62" name="PlaceHolder 4"/>
          <p:cNvSpPr>
            <a:spLocks noGrp="1"/>
          </p:cNvSpPr>
          <p:nvPr>
            <p:ph type="body"/>
          </p:nvPr>
        </p:nvSpPr>
        <p:spPr>
          <a:xfrm>
            <a:off x="623196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2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63"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64"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65"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66" name="PlaceHolder 4"/>
          <p:cNvSpPr>
            <a:spLocks noGrp="1"/>
          </p:cNvSpPr>
          <p:nvPr>
            <p:ph type="body"/>
          </p:nvPr>
        </p:nvSpPr>
        <p:spPr>
          <a:xfrm>
            <a:off x="609480" y="368208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2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67"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68" name="PlaceHolder 2"/>
          <p:cNvSpPr>
            <a:spLocks noGrp="1"/>
          </p:cNvSpPr>
          <p:nvPr>
            <p:ph type="body"/>
          </p:nvPr>
        </p:nvSpPr>
        <p:spPr>
          <a:xfrm>
            <a:off x="609480" y="160452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69" name="PlaceHolder 3"/>
          <p:cNvSpPr>
            <a:spLocks noGrp="1"/>
          </p:cNvSpPr>
          <p:nvPr>
            <p:ph type="body"/>
          </p:nvPr>
        </p:nvSpPr>
        <p:spPr>
          <a:xfrm>
            <a:off x="609480" y="368208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2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70"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71"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72"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73" name="PlaceHolder 4"/>
          <p:cNvSpPr>
            <a:spLocks noGrp="1"/>
          </p:cNvSpPr>
          <p:nvPr>
            <p:ph type="body"/>
          </p:nvPr>
        </p:nvSpPr>
        <p:spPr>
          <a:xfrm>
            <a:off x="60948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74" name="PlaceHolder 5"/>
          <p:cNvSpPr>
            <a:spLocks noGrp="1"/>
          </p:cNvSpPr>
          <p:nvPr>
            <p:ph type="body"/>
          </p:nvPr>
        </p:nvSpPr>
        <p:spPr>
          <a:xfrm>
            <a:off x="623196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2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75"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76" name="PlaceHolder 2"/>
          <p:cNvSpPr>
            <a:spLocks noGrp="1"/>
          </p:cNvSpPr>
          <p:nvPr>
            <p:ph type="body"/>
          </p:nvPr>
        </p:nvSpPr>
        <p:spPr>
          <a:xfrm>
            <a:off x="60948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77" name="PlaceHolder 3"/>
          <p:cNvSpPr>
            <a:spLocks noGrp="1"/>
          </p:cNvSpPr>
          <p:nvPr>
            <p:ph type="body"/>
          </p:nvPr>
        </p:nvSpPr>
        <p:spPr>
          <a:xfrm>
            <a:off x="431964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78" name="PlaceHolder 4"/>
          <p:cNvSpPr>
            <a:spLocks noGrp="1"/>
          </p:cNvSpPr>
          <p:nvPr>
            <p:ph type="body"/>
          </p:nvPr>
        </p:nvSpPr>
        <p:spPr>
          <a:xfrm>
            <a:off x="802980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79" name="PlaceHolder 5"/>
          <p:cNvSpPr>
            <a:spLocks noGrp="1"/>
          </p:cNvSpPr>
          <p:nvPr>
            <p:ph type="body"/>
          </p:nvPr>
        </p:nvSpPr>
        <p:spPr>
          <a:xfrm>
            <a:off x="60948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80" name="PlaceHolder 6"/>
          <p:cNvSpPr>
            <a:spLocks noGrp="1"/>
          </p:cNvSpPr>
          <p:nvPr>
            <p:ph type="body"/>
          </p:nvPr>
        </p:nvSpPr>
        <p:spPr>
          <a:xfrm>
            <a:off x="431964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81" name="PlaceHolder 7"/>
          <p:cNvSpPr>
            <a:spLocks noGrp="1"/>
          </p:cNvSpPr>
          <p:nvPr>
            <p:ph type="body"/>
          </p:nvPr>
        </p:nvSpPr>
        <p:spPr>
          <a:xfrm>
            <a:off x="802980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2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2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90"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91" name="PlaceHolder 2"/>
          <p:cNvSpPr>
            <a:spLocks noGrp="1"/>
          </p:cNvSpPr>
          <p:nvPr>
            <p:ph type="subTitle"/>
          </p:nvPr>
        </p:nvSpPr>
        <p:spPr>
          <a:xfrm>
            <a:off x="609480" y="1604520"/>
            <a:ext cx="10972440" cy="3977280"/>
          </a:xfrm>
          <a:prstGeom prst="rect">
            <a:avLst/>
          </a:prstGeom>
        </p:spPr>
        <p:txBody>
          <a:bodyPr lIns="0" rIns="0" tIns="0" bIns="0" anchor="ctr">
            <a:noAutofit/>
          </a:bodyPr>
          <a:p>
            <a:pPr algn="ctr"/>
            <a:endParaRPr b="0" lang="en-GB" sz="3200" spc="-1" strike="noStrike">
              <a:latin typeface="Arial"/>
            </a:endParaRPr>
          </a:p>
        </p:txBody>
      </p:sp>
    </p:spTree>
  </p:cSld>
</p:sldLayout>
</file>

<file path=ppt/slideLayouts/slideLayout2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92"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93" name="PlaceHolder 2"/>
          <p:cNvSpPr>
            <a:spLocks noGrp="1"/>
          </p:cNvSpPr>
          <p:nvPr>
            <p:ph type="body"/>
          </p:nvPr>
        </p:nvSpPr>
        <p:spPr>
          <a:xfrm>
            <a:off x="609480" y="1604520"/>
            <a:ext cx="10972440" cy="397728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2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94"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95" name="PlaceHolder 2"/>
          <p:cNvSpPr>
            <a:spLocks noGrp="1"/>
          </p:cNvSpPr>
          <p:nvPr>
            <p:ph type="body"/>
          </p:nvPr>
        </p:nvSpPr>
        <p:spPr>
          <a:xfrm>
            <a:off x="60948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96" name="PlaceHolder 3"/>
          <p:cNvSpPr>
            <a:spLocks noGrp="1"/>
          </p:cNvSpPr>
          <p:nvPr>
            <p:ph type="body"/>
          </p:nvPr>
        </p:nvSpPr>
        <p:spPr>
          <a:xfrm>
            <a:off x="623196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2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97"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7"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8" name="PlaceHolder 2"/>
          <p:cNvSpPr>
            <a:spLocks noGrp="1"/>
          </p:cNvSpPr>
          <p:nvPr>
            <p:ph type="body"/>
          </p:nvPr>
        </p:nvSpPr>
        <p:spPr>
          <a:xfrm>
            <a:off x="609480" y="1604520"/>
            <a:ext cx="10972440" cy="397728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3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98" name="PlaceHolder 1"/>
          <p:cNvSpPr>
            <a:spLocks noGrp="1"/>
          </p:cNvSpPr>
          <p:nvPr>
            <p:ph type="subTitle"/>
          </p:nvPr>
        </p:nvSpPr>
        <p:spPr>
          <a:xfrm>
            <a:off x="609480" y="273600"/>
            <a:ext cx="10972440" cy="5307840"/>
          </a:xfrm>
          <a:prstGeom prst="rect">
            <a:avLst/>
          </a:prstGeom>
        </p:spPr>
        <p:txBody>
          <a:bodyPr lIns="0" rIns="0" tIns="0" bIns="0" anchor="ctr">
            <a:noAutofit/>
          </a:bodyPr>
          <a:p>
            <a:pPr algn="ctr"/>
            <a:endParaRPr b="0" lang="en-GB" sz="3200" spc="-1" strike="noStrike">
              <a:latin typeface="Arial"/>
            </a:endParaRPr>
          </a:p>
        </p:txBody>
      </p:sp>
    </p:spTree>
  </p:cSld>
</p:sldLayout>
</file>

<file path=ppt/slideLayouts/slideLayout3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99"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00"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01" name="PlaceHolder 3"/>
          <p:cNvSpPr>
            <a:spLocks noGrp="1"/>
          </p:cNvSpPr>
          <p:nvPr>
            <p:ph type="body"/>
          </p:nvPr>
        </p:nvSpPr>
        <p:spPr>
          <a:xfrm>
            <a:off x="623196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102" name="PlaceHolder 4"/>
          <p:cNvSpPr>
            <a:spLocks noGrp="1"/>
          </p:cNvSpPr>
          <p:nvPr>
            <p:ph type="body"/>
          </p:nvPr>
        </p:nvSpPr>
        <p:spPr>
          <a:xfrm>
            <a:off x="60948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3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103"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04" name="PlaceHolder 2"/>
          <p:cNvSpPr>
            <a:spLocks noGrp="1"/>
          </p:cNvSpPr>
          <p:nvPr>
            <p:ph type="body"/>
          </p:nvPr>
        </p:nvSpPr>
        <p:spPr>
          <a:xfrm>
            <a:off x="60948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105"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06" name="PlaceHolder 4"/>
          <p:cNvSpPr>
            <a:spLocks noGrp="1"/>
          </p:cNvSpPr>
          <p:nvPr>
            <p:ph type="body"/>
          </p:nvPr>
        </p:nvSpPr>
        <p:spPr>
          <a:xfrm>
            <a:off x="623196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3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107"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08"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09"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10" name="PlaceHolder 4"/>
          <p:cNvSpPr>
            <a:spLocks noGrp="1"/>
          </p:cNvSpPr>
          <p:nvPr>
            <p:ph type="body"/>
          </p:nvPr>
        </p:nvSpPr>
        <p:spPr>
          <a:xfrm>
            <a:off x="609480" y="368208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3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111"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12" name="PlaceHolder 2"/>
          <p:cNvSpPr>
            <a:spLocks noGrp="1"/>
          </p:cNvSpPr>
          <p:nvPr>
            <p:ph type="body"/>
          </p:nvPr>
        </p:nvSpPr>
        <p:spPr>
          <a:xfrm>
            <a:off x="609480" y="160452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13" name="PlaceHolder 3"/>
          <p:cNvSpPr>
            <a:spLocks noGrp="1"/>
          </p:cNvSpPr>
          <p:nvPr>
            <p:ph type="body"/>
          </p:nvPr>
        </p:nvSpPr>
        <p:spPr>
          <a:xfrm>
            <a:off x="609480" y="368208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3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114"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15"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16"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17" name="PlaceHolder 4"/>
          <p:cNvSpPr>
            <a:spLocks noGrp="1"/>
          </p:cNvSpPr>
          <p:nvPr>
            <p:ph type="body"/>
          </p:nvPr>
        </p:nvSpPr>
        <p:spPr>
          <a:xfrm>
            <a:off x="60948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18" name="PlaceHolder 5"/>
          <p:cNvSpPr>
            <a:spLocks noGrp="1"/>
          </p:cNvSpPr>
          <p:nvPr>
            <p:ph type="body"/>
          </p:nvPr>
        </p:nvSpPr>
        <p:spPr>
          <a:xfrm>
            <a:off x="623196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3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119"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20" name="PlaceHolder 2"/>
          <p:cNvSpPr>
            <a:spLocks noGrp="1"/>
          </p:cNvSpPr>
          <p:nvPr>
            <p:ph type="body"/>
          </p:nvPr>
        </p:nvSpPr>
        <p:spPr>
          <a:xfrm>
            <a:off x="60948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21" name="PlaceHolder 3"/>
          <p:cNvSpPr>
            <a:spLocks noGrp="1"/>
          </p:cNvSpPr>
          <p:nvPr>
            <p:ph type="body"/>
          </p:nvPr>
        </p:nvSpPr>
        <p:spPr>
          <a:xfrm>
            <a:off x="431964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22" name="PlaceHolder 4"/>
          <p:cNvSpPr>
            <a:spLocks noGrp="1"/>
          </p:cNvSpPr>
          <p:nvPr>
            <p:ph type="body"/>
          </p:nvPr>
        </p:nvSpPr>
        <p:spPr>
          <a:xfrm>
            <a:off x="802980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23" name="PlaceHolder 5"/>
          <p:cNvSpPr>
            <a:spLocks noGrp="1"/>
          </p:cNvSpPr>
          <p:nvPr>
            <p:ph type="body"/>
          </p:nvPr>
        </p:nvSpPr>
        <p:spPr>
          <a:xfrm>
            <a:off x="60948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24" name="PlaceHolder 6"/>
          <p:cNvSpPr>
            <a:spLocks noGrp="1"/>
          </p:cNvSpPr>
          <p:nvPr>
            <p:ph type="body"/>
          </p:nvPr>
        </p:nvSpPr>
        <p:spPr>
          <a:xfrm>
            <a:off x="431964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25" name="PlaceHolder 7"/>
          <p:cNvSpPr>
            <a:spLocks noGrp="1"/>
          </p:cNvSpPr>
          <p:nvPr>
            <p:ph type="body"/>
          </p:nvPr>
        </p:nvSpPr>
        <p:spPr>
          <a:xfrm>
            <a:off x="802980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3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Slide">
    <p:spTree>
      <p:nvGrpSpPr>
        <p:cNvPr id="1" name=""/>
        <p:cNvGrpSpPr/>
        <p:nvPr/>
      </p:nvGrpSpPr>
      <p:grpSpPr>
        <a:xfrm>
          <a:off x="0" y="0"/>
          <a:ext cx="0" cy="0"/>
          <a:chOff x="0" y="0"/>
          <a:chExt cx="0" cy="0"/>
        </a:xfrm>
      </p:grpSpPr>
    </p:spTree>
  </p:cSld>
</p:sldLayout>
</file>

<file path=ppt/slideLayouts/slideLayout3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x" preserve="1">
  <p:cSld name="Title Slide">
    <p:spTree>
      <p:nvGrpSpPr>
        <p:cNvPr id="1" name=""/>
        <p:cNvGrpSpPr/>
        <p:nvPr/>
      </p:nvGrpSpPr>
      <p:grpSpPr>
        <a:xfrm>
          <a:off x="0" y="0"/>
          <a:ext cx="0" cy="0"/>
          <a:chOff x="0" y="0"/>
          <a:chExt cx="0" cy="0"/>
        </a:xfrm>
      </p:grpSpPr>
      <p:sp>
        <p:nvSpPr>
          <p:cNvPr id="131"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32" name="PlaceHolder 2"/>
          <p:cNvSpPr>
            <a:spLocks noGrp="1"/>
          </p:cNvSpPr>
          <p:nvPr>
            <p:ph type="subTitle"/>
          </p:nvPr>
        </p:nvSpPr>
        <p:spPr>
          <a:xfrm>
            <a:off x="609480" y="1604520"/>
            <a:ext cx="10972440" cy="3977280"/>
          </a:xfrm>
          <a:prstGeom prst="rect">
            <a:avLst/>
          </a:prstGeom>
        </p:spPr>
        <p:txBody>
          <a:bodyPr lIns="0" rIns="0" tIns="0" bIns="0" anchor="ctr">
            <a:noAutofit/>
          </a:bodyPr>
          <a:p>
            <a:pPr algn="ctr"/>
            <a:endParaRPr b="0" lang="en-GB" sz="3200" spc="-1" strike="noStrike">
              <a:latin typeface="Arial"/>
            </a:endParaRPr>
          </a:p>
        </p:txBody>
      </p:sp>
    </p:spTree>
  </p:cSld>
</p:sldLayout>
</file>

<file path=ppt/slideLayouts/slideLayout3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Content">
    <p:spTree>
      <p:nvGrpSpPr>
        <p:cNvPr id="1" name=""/>
        <p:cNvGrpSpPr/>
        <p:nvPr/>
      </p:nvGrpSpPr>
      <p:grpSpPr>
        <a:xfrm>
          <a:off x="0" y="0"/>
          <a:ext cx="0" cy="0"/>
          <a:chOff x="0" y="0"/>
          <a:chExt cx="0" cy="0"/>
        </a:xfrm>
      </p:grpSpPr>
      <p:sp>
        <p:nvSpPr>
          <p:cNvPr id="133"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34" name="PlaceHolder 2"/>
          <p:cNvSpPr>
            <a:spLocks noGrp="1"/>
          </p:cNvSpPr>
          <p:nvPr>
            <p:ph type="body"/>
          </p:nvPr>
        </p:nvSpPr>
        <p:spPr>
          <a:xfrm>
            <a:off x="609480" y="1604520"/>
            <a:ext cx="10972440" cy="397728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9"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0" name="PlaceHolder 2"/>
          <p:cNvSpPr>
            <a:spLocks noGrp="1"/>
          </p:cNvSpPr>
          <p:nvPr>
            <p:ph type="body"/>
          </p:nvPr>
        </p:nvSpPr>
        <p:spPr>
          <a:xfrm>
            <a:off x="60948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11" name="PlaceHolder 3"/>
          <p:cNvSpPr>
            <a:spLocks noGrp="1"/>
          </p:cNvSpPr>
          <p:nvPr>
            <p:ph type="body"/>
          </p:nvPr>
        </p:nvSpPr>
        <p:spPr>
          <a:xfrm>
            <a:off x="623196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4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itle, 2 Content">
    <p:spTree>
      <p:nvGrpSpPr>
        <p:cNvPr id="1" name=""/>
        <p:cNvGrpSpPr/>
        <p:nvPr/>
      </p:nvGrpSpPr>
      <p:grpSpPr>
        <a:xfrm>
          <a:off x="0" y="0"/>
          <a:ext cx="0" cy="0"/>
          <a:chOff x="0" y="0"/>
          <a:chExt cx="0" cy="0"/>
        </a:xfrm>
      </p:grpSpPr>
      <p:sp>
        <p:nvSpPr>
          <p:cNvPr id="135"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36" name="PlaceHolder 2"/>
          <p:cNvSpPr>
            <a:spLocks noGrp="1"/>
          </p:cNvSpPr>
          <p:nvPr>
            <p:ph type="body"/>
          </p:nvPr>
        </p:nvSpPr>
        <p:spPr>
          <a:xfrm>
            <a:off x="60948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137" name="PlaceHolder 3"/>
          <p:cNvSpPr>
            <a:spLocks noGrp="1"/>
          </p:cNvSpPr>
          <p:nvPr>
            <p:ph type="body"/>
          </p:nvPr>
        </p:nvSpPr>
        <p:spPr>
          <a:xfrm>
            <a:off x="623196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4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138"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Tree>
  </p:cSld>
</p:sldLayout>
</file>

<file path=ppt/slideLayouts/slideLayout4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139" name="PlaceHolder 1"/>
          <p:cNvSpPr>
            <a:spLocks noGrp="1"/>
          </p:cNvSpPr>
          <p:nvPr>
            <p:ph type="subTitle"/>
          </p:nvPr>
        </p:nvSpPr>
        <p:spPr>
          <a:xfrm>
            <a:off x="609480" y="273600"/>
            <a:ext cx="10972440" cy="5307840"/>
          </a:xfrm>
          <a:prstGeom prst="rect">
            <a:avLst/>
          </a:prstGeom>
        </p:spPr>
        <p:txBody>
          <a:bodyPr lIns="0" rIns="0" tIns="0" bIns="0" anchor="ctr">
            <a:noAutofit/>
          </a:bodyPr>
          <a:p>
            <a:pPr algn="ctr"/>
            <a:endParaRPr b="0" lang="en-GB" sz="3200" spc="-1" strike="noStrike">
              <a:latin typeface="Arial"/>
            </a:endParaRPr>
          </a:p>
        </p:txBody>
      </p:sp>
    </p:spTree>
  </p:cSld>
</p:sldLayout>
</file>

<file path=ppt/slideLayouts/slideLayout4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140"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41"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42" name="PlaceHolder 3"/>
          <p:cNvSpPr>
            <a:spLocks noGrp="1"/>
          </p:cNvSpPr>
          <p:nvPr>
            <p:ph type="body"/>
          </p:nvPr>
        </p:nvSpPr>
        <p:spPr>
          <a:xfrm>
            <a:off x="623196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143" name="PlaceHolder 4"/>
          <p:cNvSpPr>
            <a:spLocks noGrp="1"/>
          </p:cNvSpPr>
          <p:nvPr>
            <p:ph type="body"/>
          </p:nvPr>
        </p:nvSpPr>
        <p:spPr>
          <a:xfrm>
            <a:off x="60948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4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144"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45" name="PlaceHolder 2"/>
          <p:cNvSpPr>
            <a:spLocks noGrp="1"/>
          </p:cNvSpPr>
          <p:nvPr>
            <p:ph type="body"/>
          </p:nvPr>
        </p:nvSpPr>
        <p:spPr>
          <a:xfrm>
            <a:off x="60948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146"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47" name="PlaceHolder 4"/>
          <p:cNvSpPr>
            <a:spLocks noGrp="1"/>
          </p:cNvSpPr>
          <p:nvPr>
            <p:ph type="body"/>
          </p:nvPr>
        </p:nvSpPr>
        <p:spPr>
          <a:xfrm>
            <a:off x="623196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4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148"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49"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50"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51" name="PlaceHolder 4"/>
          <p:cNvSpPr>
            <a:spLocks noGrp="1"/>
          </p:cNvSpPr>
          <p:nvPr>
            <p:ph type="body"/>
          </p:nvPr>
        </p:nvSpPr>
        <p:spPr>
          <a:xfrm>
            <a:off x="609480" y="368208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4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verTx" preserve="1">
  <p:cSld name="Title, Content over Content">
    <p:spTree>
      <p:nvGrpSpPr>
        <p:cNvPr id="1" name=""/>
        <p:cNvGrpSpPr/>
        <p:nvPr/>
      </p:nvGrpSpPr>
      <p:grpSpPr>
        <a:xfrm>
          <a:off x="0" y="0"/>
          <a:ext cx="0" cy="0"/>
          <a:chOff x="0" y="0"/>
          <a:chExt cx="0" cy="0"/>
        </a:xfrm>
      </p:grpSpPr>
      <p:sp>
        <p:nvSpPr>
          <p:cNvPr id="152"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53" name="PlaceHolder 2"/>
          <p:cNvSpPr>
            <a:spLocks noGrp="1"/>
          </p:cNvSpPr>
          <p:nvPr>
            <p:ph type="body"/>
          </p:nvPr>
        </p:nvSpPr>
        <p:spPr>
          <a:xfrm>
            <a:off x="609480" y="160452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54" name="PlaceHolder 3"/>
          <p:cNvSpPr>
            <a:spLocks noGrp="1"/>
          </p:cNvSpPr>
          <p:nvPr>
            <p:ph type="body"/>
          </p:nvPr>
        </p:nvSpPr>
        <p:spPr>
          <a:xfrm>
            <a:off x="609480" y="368208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4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fourObj" preserve="1">
  <p:cSld name="Title, 4 Content">
    <p:spTree>
      <p:nvGrpSpPr>
        <p:cNvPr id="1" name=""/>
        <p:cNvGrpSpPr/>
        <p:nvPr/>
      </p:nvGrpSpPr>
      <p:grpSpPr>
        <a:xfrm>
          <a:off x="0" y="0"/>
          <a:ext cx="0" cy="0"/>
          <a:chOff x="0" y="0"/>
          <a:chExt cx="0" cy="0"/>
        </a:xfrm>
      </p:grpSpPr>
      <p:sp>
        <p:nvSpPr>
          <p:cNvPr id="155"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56"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57"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58" name="PlaceHolder 4"/>
          <p:cNvSpPr>
            <a:spLocks noGrp="1"/>
          </p:cNvSpPr>
          <p:nvPr>
            <p:ph type="body"/>
          </p:nvPr>
        </p:nvSpPr>
        <p:spPr>
          <a:xfrm>
            <a:off x="60948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59" name="PlaceHolder 5"/>
          <p:cNvSpPr>
            <a:spLocks noGrp="1"/>
          </p:cNvSpPr>
          <p:nvPr>
            <p:ph type="body"/>
          </p:nvPr>
        </p:nvSpPr>
        <p:spPr>
          <a:xfrm>
            <a:off x="623196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4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Title, 6 Content">
    <p:spTree>
      <p:nvGrpSpPr>
        <p:cNvPr id="1" name=""/>
        <p:cNvGrpSpPr/>
        <p:nvPr/>
      </p:nvGrpSpPr>
      <p:grpSpPr>
        <a:xfrm>
          <a:off x="0" y="0"/>
          <a:ext cx="0" cy="0"/>
          <a:chOff x="0" y="0"/>
          <a:chExt cx="0" cy="0"/>
        </a:xfrm>
      </p:grpSpPr>
      <p:sp>
        <p:nvSpPr>
          <p:cNvPr id="160"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61" name="PlaceHolder 2"/>
          <p:cNvSpPr>
            <a:spLocks noGrp="1"/>
          </p:cNvSpPr>
          <p:nvPr>
            <p:ph type="body"/>
          </p:nvPr>
        </p:nvSpPr>
        <p:spPr>
          <a:xfrm>
            <a:off x="60948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62" name="PlaceHolder 3"/>
          <p:cNvSpPr>
            <a:spLocks noGrp="1"/>
          </p:cNvSpPr>
          <p:nvPr>
            <p:ph type="body"/>
          </p:nvPr>
        </p:nvSpPr>
        <p:spPr>
          <a:xfrm>
            <a:off x="431964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63" name="PlaceHolder 4"/>
          <p:cNvSpPr>
            <a:spLocks noGrp="1"/>
          </p:cNvSpPr>
          <p:nvPr>
            <p:ph type="body"/>
          </p:nvPr>
        </p:nvSpPr>
        <p:spPr>
          <a:xfrm>
            <a:off x="8029800" y="160452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64" name="PlaceHolder 5"/>
          <p:cNvSpPr>
            <a:spLocks noGrp="1"/>
          </p:cNvSpPr>
          <p:nvPr>
            <p:ph type="body"/>
          </p:nvPr>
        </p:nvSpPr>
        <p:spPr>
          <a:xfrm>
            <a:off x="60948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65" name="PlaceHolder 6"/>
          <p:cNvSpPr>
            <a:spLocks noGrp="1"/>
          </p:cNvSpPr>
          <p:nvPr>
            <p:ph type="body"/>
          </p:nvPr>
        </p:nvSpPr>
        <p:spPr>
          <a:xfrm>
            <a:off x="431964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66" name="PlaceHolder 7"/>
          <p:cNvSpPr>
            <a:spLocks noGrp="1"/>
          </p:cNvSpPr>
          <p:nvPr>
            <p:ph type="body"/>
          </p:nvPr>
        </p:nvSpPr>
        <p:spPr>
          <a:xfrm>
            <a:off x="8029800" y="3682080"/>
            <a:ext cx="35330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12"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Only" preserve="1">
  <p:cSld name="Centered Text">
    <p:spTree>
      <p:nvGrpSpPr>
        <p:cNvPr id="1" name=""/>
        <p:cNvGrpSpPr/>
        <p:nvPr/>
      </p:nvGrpSpPr>
      <p:grpSpPr>
        <a:xfrm>
          <a:off x="0" y="0"/>
          <a:ext cx="0" cy="0"/>
          <a:chOff x="0" y="0"/>
          <a:chExt cx="0" cy="0"/>
        </a:xfrm>
      </p:grpSpPr>
      <p:sp>
        <p:nvSpPr>
          <p:cNvPr id="13" name="PlaceHolder 1"/>
          <p:cNvSpPr>
            <a:spLocks noGrp="1"/>
          </p:cNvSpPr>
          <p:nvPr>
            <p:ph type="subTitle"/>
          </p:nvPr>
        </p:nvSpPr>
        <p:spPr>
          <a:xfrm>
            <a:off x="609480" y="273600"/>
            <a:ext cx="10972440" cy="5307840"/>
          </a:xfrm>
          <a:prstGeom prst="rect">
            <a:avLst/>
          </a:prstGeom>
        </p:spPr>
        <p:txBody>
          <a:bodyPr lIns="0" rIns="0" tIns="0" bIns="0" anchor="ctr">
            <a:noAutofit/>
          </a:bodyPr>
          <a:p>
            <a:pPr algn="ctr"/>
            <a:endParaRPr b="0" lang="en-GB" sz="3200" spc="-1" strike="noStrike">
              <a:latin typeface="Arial"/>
            </a:endParaRP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AndObj" preserve="1">
  <p:cSld name="Title, 2 Content and Content">
    <p:spTree>
      <p:nvGrpSpPr>
        <p:cNvPr id="1" name=""/>
        <p:cNvGrpSpPr/>
        <p:nvPr/>
      </p:nvGrpSpPr>
      <p:grpSpPr>
        <a:xfrm>
          <a:off x="0" y="0"/>
          <a:ext cx="0" cy="0"/>
          <a:chOff x="0" y="0"/>
          <a:chExt cx="0" cy="0"/>
        </a:xfrm>
      </p:grpSpPr>
      <p:sp>
        <p:nvSpPr>
          <p:cNvPr id="14"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5"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16" name="PlaceHolder 3"/>
          <p:cNvSpPr>
            <a:spLocks noGrp="1"/>
          </p:cNvSpPr>
          <p:nvPr>
            <p:ph type="body"/>
          </p:nvPr>
        </p:nvSpPr>
        <p:spPr>
          <a:xfrm>
            <a:off x="623196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17" name="PlaceHolder 4"/>
          <p:cNvSpPr>
            <a:spLocks noGrp="1"/>
          </p:cNvSpPr>
          <p:nvPr>
            <p:ph type="body"/>
          </p:nvPr>
        </p:nvSpPr>
        <p:spPr>
          <a:xfrm>
            <a:off x="60948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AndTwoObj" preserve="1">
  <p:cSld name="Title Content and 2 Content">
    <p:spTree>
      <p:nvGrpSpPr>
        <p:cNvPr id="1" name=""/>
        <p:cNvGrpSpPr/>
        <p:nvPr/>
      </p:nvGrpSpPr>
      <p:grpSpPr>
        <a:xfrm>
          <a:off x="0" y="0"/>
          <a:ext cx="0" cy="0"/>
          <a:chOff x="0" y="0"/>
          <a:chExt cx="0" cy="0"/>
        </a:xfrm>
      </p:grpSpPr>
      <p:sp>
        <p:nvSpPr>
          <p:cNvPr id="18"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19" name="PlaceHolder 2"/>
          <p:cNvSpPr>
            <a:spLocks noGrp="1"/>
          </p:cNvSpPr>
          <p:nvPr>
            <p:ph type="body"/>
          </p:nvPr>
        </p:nvSpPr>
        <p:spPr>
          <a:xfrm>
            <a:off x="609480" y="1604520"/>
            <a:ext cx="5354280" cy="3977280"/>
          </a:xfrm>
          <a:prstGeom prst="rect">
            <a:avLst/>
          </a:prstGeom>
        </p:spPr>
        <p:txBody>
          <a:bodyPr lIns="0" rIns="0" tIns="0" bIns="0">
            <a:normAutofit/>
          </a:bodyPr>
          <a:p>
            <a:endParaRPr b="0" lang="en-SI" sz="2800" spc="-1" strike="noStrike">
              <a:solidFill>
                <a:srgbClr val="000000"/>
              </a:solidFill>
              <a:latin typeface="Arial"/>
            </a:endParaRPr>
          </a:p>
        </p:txBody>
      </p:sp>
      <p:sp>
        <p:nvSpPr>
          <p:cNvPr id="20"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21" name="PlaceHolder 4"/>
          <p:cNvSpPr>
            <a:spLocks noGrp="1"/>
          </p:cNvSpPr>
          <p:nvPr>
            <p:ph type="body"/>
          </p:nvPr>
        </p:nvSpPr>
        <p:spPr>
          <a:xfrm>
            <a:off x="6231960" y="368208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OverTx" preserve="1">
  <p:cSld name="Title, 2 Content over Content">
    <p:spTree>
      <p:nvGrpSpPr>
        <p:cNvPr id="1" name=""/>
        <p:cNvGrpSpPr/>
        <p:nvPr/>
      </p:nvGrpSpPr>
      <p:grpSpPr>
        <a:xfrm>
          <a:off x="0" y="0"/>
          <a:ext cx="0" cy="0"/>
          <a:chOff x="0" y="0"/>
          <a:chExt cx="0" cy="0"/>
        </a:xfrm>
      </p:grpSpPr>
      <p:sp>
        <p:nvSpPr>
          <p:cNvPr id="22" name="PlaceHolder 1"/>
          <p:cNvSpPr>
            <a:spLocks noGrp="1"/>
          </p:cNvSpPr>
          <p:nvPr>
            <p:ph type="title"/>
          </p:nvPr>
        </p:nvSpPr>
        <p:spPr>
          <a:xfrm>
            <a:off x="609480" y="273600"/>
            <a:ext cx="10972440" cy="1144800"/>
          </a:xfrm>
          <a:prstGeom prst="rect">
            <a:avLst/>
          </a:prstGeom>
        </p:spPr>
        <p:txBody>
          <a:bodyPr lIns="0" rIns="0" tIns="0" bIns="0" anchor="ctr">
            <a:noAutofit/>
          </a:bodyPr>
          <a:p>
            <a:endParaRPr b="0" lang="en-SI" sz="1800" spc="-1" strike="noStrike">
              <a:solidFill>
                <a:srgbClr val="000000"/>
              </a:solidFill>
              <a:latin typeface="Calibri"/>
            </a:endParaRPr>
          </a:p>
        </p:txBody>
      </p:sp>
      <p:sp>
        <p:nvSpPr>
          <p:cNvPr id="23" name="PlaceHolder 2"/>
          <p:cNvSpPr>
            <a:spLocks noGrp="1"/>
          </p:cNvSpPr>
          <p:nvPr>
            <p:ph type="body"/>
          </p:nvPr>
        </p:nvSpPr>
        <p:spPr>
          <a:xfrm>
            <a:off x="60948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24" name="PlaceHolder 3"/>
          <p:cNvSpPr>
            <a:spLocks noGrp="1"/>
          </p:cNvSpPr>
          <p:nvPr>
            <p:ph type="body"/>
          </p:nvPr>
        </p:nvSpPr>
        <p:spPr>
          <a:xfrm>
            <a:off x="6231960" y="1604520"/>
            <a:ext cx="5354280" cy="1896840"/>
          </a:xfrm>
          <a:prstGeom prst="rect">
            <a:avLst/>
          </a:prstGeom>
        </p:spPr>
        <p:txBody>
          <a:bodyPr lIns="0" rIns="0" tIns="0" bIns="0">
            <a:normAutofit/>
          </a:bodyPr>
          <a:p>
            <a:endParaRPr b="0" lang="en-SI" sz="2800" spc="-1" strike="noStrike">
              <a:solidFill>
                <a:srgbClr val="000000"/>
              </a:solidFill>
              <a:latin typeface="Arial"/>
            </a:endParaRPr>
          </a:p>
        </p:txBody>
      </p:sp>
      <p:sp>
        <p:nvSpPr>
          <p:cNvPr id="25" name="PlaceHolder 4"/>
          <p:cNvSpPr>
            <a:spLocks noGrp="1"/>
          </p:cNvSpPr>
          <p:nvPr>
            <p:ph type="body"/>
          </p:nvPr>
        </p:nvSpPr>
        <p:spPr>
          <a:xfrm>
            <a:off x="609480" y="3682080"/>
            <a:ext cx="10972440" cy="1896840"/>
          </a:xfrm>
          <a:prstGeom prst="rect">
            <a:avLst/>
          </a:prstGeom>
        </p:spPr>
        <p:txBody>
          <a:bodyPr lIns="0" rIns="0" tIns="0" bIns="0">
            <a:normAutofit/>
          </a:bodyPr>
          <a:p>
            <a:endParaRPr b="0" lang="en-SI" sz="2800" spc="-1" strike="noStrike">
              <a:solidFill>
                <a:srgbClr val="000000"/>
              </a:solidFill>
              <a:latin typeface="Arial"/>
            </a:endParaRP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Relationship Id="rId3" Type="http://schemas.openxmlformats.org/officeDocument/2006/relationships/slideLayout" Target="../slideLayouts/slideLayout2.xml"/><Relationship Id="rId4" Type="http://schemas.openxmlformats.org/officeDocument/2006/relationships/slideLayout" Target="../slideLayouts/slideLayout3.xml"/><Relationship Id="rId5" Type="http://schemas.openxmlformats.org/officeDocument/2006/relationships/slideLayout" Target="../slideLayouts/slideLayout4.xml"/><Relationship Id="rId6" Type="http://schemas.openxmlformats.org/officeDocument/2006/relationships/slideLayout" Target="../slideLayouts/slideLayout5.xml"/><Relationship Id="rId7" Type="http://schemas.openxmlformats.org/officeDocument/2006/relationships/slideLayout" Target="../slideLayouts/slideLayout6.xml"/><Relationship Id="rId8" Type="http://schemas.openxmlformats.org/officeDocument/2006/relationships/slideLayout" Target="../slideLayouts/slideLayout7.xml"/><Relationship Id="rId9" Type="http://schemas.openxmlformats.org/officeDocument/2006/relationships/slideLayout" Target="../slideLayouts/slideLayout8.xml"/><Relationship Id="rId10" Type="http://schemas.openxmlformats.org/officeDocument/2006/relationships/slideLayout" Target="../slideLayouts/slideLayout9.xml"/><Relationship Id="rId11" Type="http://schemas.openxmlformats.org/officeDocument/2006/relationships/slideLayout" Target="../slideLayouts/slideLayout10.xml"/><Relationship Id="rId12" Type="http://schemas.openxmlformats.org/officeDocument/2006/relationships/slideLayout" Target="../slideLayouts/slideLayout11.xml"/><Relationship Id="rId13" Type="http://schemas.openxmlformats.org/officeDocument/2006/relationships/slideLayout" Target="../slideLayouts/slideLayout12.xml"/>
</Relationships>
</file>

<file path=ppt/slideMasters/_rels/slideMaster2.xml.rels><?xml version="1.0" encoding="UTF-8"?>
<Relationships xmlns="http://schemas.openxmlformats.org/package/2006/relationships"><Relationship Id="rId1" Type="http://schemas.openxmlformats.org/officeDocument/2006/relationships/theme" Target="../theme/theme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 Id="rId11" Type="http://schemas.openxmlformats.org/officeDocument/2006/relationships/slideLayout" Target="../slideLayouts/slideLayout22.xml"/><Relationship Id="rId12" Type="http://schemas.openxmlformats.org/officeDocument/2006/relationships/slideLayout" Target="../slideLayouts/slideLayout23.xml"/><Relationship Id="rId13" Type="http://schemas.openxmlformats.org/officeDocument/2006/relationships/slideLayout" Target="../slideLayouts/slideLayout24.xml"/>
</Relationships>
</file>

<file path=ppt/slideMasters/_rels/slideMaster3.xml.rels><?xml version="1.0" encoding="UTF-8"?>
<Relationships xmlns="http://schemas.openxmlformats.org/package/2006/relationships"><Relationship Id="rId1" Type="http://schemas.openxmlformats.org/officeDocument/2006/relationships/theme" Target="../theme/theme3.xml"/><Relationship Id="rId2" Type="http://schemas.openxmlformats.org/officeDocument/2006/relationships/slideLayout" Target="../slideLayouts/slideLayout25.xml"/><Relationship Id="rId3" Type="http://schemas.openxmlformats.org/officeDocument/2006/relationships/slideLayout" Target="../slideLayouts/slideLayout26.xml"/><Relationship Id="rId4" Type="http://schemas.openxmlformats.org/officeDocument/2006/relationships/slideLayout" Target="../slideLayouts/slideLayout27.xml"/><Relationship Id="rId5" Type="http://schemas.openxmlformats.org/officeDocument/2006/relationships/slideLayout" Target="../slideLayouts/slideLayout28.xml"/><Relationship Id="rId6" Type="http://schemas.openxmlformats.org/officeDocument/2006/relationships/slideLayout" Target="../slideLayouts/slideLayout29.xml"/><Relationship Id="rId7" Type="http://schemas.openxmlformats.org/officeDocument/2006/relationships/slideLayout" Target="../slideLayouts/slideLayout30.xml"/><Relationship Id="rId8" Type="http://schemas.openxmlformats.org/officeDocument/2006/relationships/slideLayout" Target="../slideLayouts/slideLayout31.xml"/><Relationship Id="rId9" Type="http://schemas.openxmlformats.org/officeDocument/2006/relationships/slideLayout" Target="../slideLayouts/slideLayout32.xml"/><Relationship Id="rId10" Type="http://schemas.openxmlformats.org/officeDocument/2006/relationships/slideLayout" Target="../slideLayouts/slideLayout33.xml"/><Relationship Id="rId11" Type="http://schemas.openxmlformats.org/officeDocument/2006/relationships/slideLayout" Target="../slideLayouts/slideLayout34.xml"/><Relationship Id="rId12" Type="http://schemas.openxmlformats.org/officeDocument/2006/relationships/slideLayout" Target="../slideLayouts/slideLayout35.xml"/><Relationship Id="rId13" Type="http://schemas.openxmlformats.org/officeDocument/2006/relationships/slideLayout" Target="../slideLayouts/slideLayout36.xml"/>
</Relationships>
</file>

<file path=ppt/slideMasters/_rels/slideMaster4.xml.rels><?xml version="1.0" encoding="UTF-8"?>
<Relationships xmlns="http://schemas.openxmlformats.org/package/2006/relationships"><Relationship Id="rId1" Type="http://schemas.openxmlformats.org/officeDocument/2006/relationships/theme" Target="../theme/theme4.xml"/><Relationship Id="rId2" Type="http://schemas.openxmlformats.org/officeDocument/2006/relationships/slideLayout" Target="../slideLayouts/slideLayout37.xml"/><Relationship Id="rId3" Type="http://schemas.openxmlformats.org/officeDocument/2006/relationships/slideLayout" Target="../slideLayouts/slideLayout38.xml"/><Relationship Id="rId4" Type="http://schemas.openxmlformats.org/officeDocument/2006/relationships/slideLayout" Target="../slideLayouts/slideLayout39.xml"/><Relationship Id="rId5" Type="http://schemas.openxmlformats.org/officeDocument/2006/relationships/slideLayout" Target="../slideLayouts/slideLayout40.xml"/><Relationship Id="rId6" Type="http://schemas.openxmlformats.org/officeDocument/2006/relationships/slideLayout" Target="../slideLayouts/slideLayout41.xml"/><Relationship Id="rId7" Type="http://schemas.openxmlformats.org/officeDocument/2006/relationships/slideLayout" Target="../slideLayouts/slideLayout42.xml"/><Relationship Id="rId8" Type="http://schemas.openxmlformats.org/officeDocument/2006/relationships/slideLayout" Target="../slideLayouts/slideLayout43.xml"/><Relationship Id="rId9" Type="http://schemas.openxmlformats.org/officeDocument/2006/relationships/slideLayout" Target="../slideLayouts/slideLayout44.xml"/><Relationship Id="rId10" Type="http://schemas.openxmlformats.org/officeDocument/2006/relationships/slideLayout" Target="../slideLayouts/slideLayout45.xml"/><Relationship Id="rId11" Type="http://schemas.openxmlformats.org/officeDocument/2006/relationships/slideLayout" Target="../slideLayouts/slideLayout46.xml"/><Relationship Id="rId12" Type="http://schemas.openxmlformats.org/officeDocument/2006/relationships/slideLayout" Target="../slideLayouts/slideLayout47.xml"/><Relationship Id="rId13" Type="http://schemas.openxmlformats.org/officeDocument/2006/relationships/slideLayout" Target="../slideLayouts/slideLayout48.xml"/>
</Relationships>
</file>

<file path=ppt/slideMasters/slideMaster1.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0" name="PlaceHolder 1"/>
          <p:cNvSpPr>
            <a:spLocks noGrp="1"/>
          </p:cNvSpPr>
          <p:nvPr>
            <p:ph type="title"/>
          </p:nvPr>
        </p:nvSpPr>
        <p:spPr>
          <a:xfrm>
            <a:off x="1523880" y="1122480"/>
            <a:ext cx="9143640" cy="2387160"/>
          </a:xfrm>
          <a:prstGeom prst="rect">
            <a:avLst/>
          </a:prstGeom>
        </p:spPr>
        <p:txBody>
          <a:bodyPr anchor="b">
            <a:noAutofit/>
          </a:bodyPr>
          <a:p>
            <a:pPr algn="ctr">
              <a:lnSpc>
                <a:spcPct val="90000"/>
              </a:lnSpc>
            </a:pPr>
            <a:r>
              <a:rPr b="0" lang="en-GB" sz="6000" spc="-1" strike="noStrike">
                <a:solidFill>
                  <a:srgbClr val="000000"/>
                </a:solidFill>
                <a:latin typeface="Arial"/>
              </a:rPr>
              <a:t>Click to edit Master title </a:t>
            </a:r>
            <a:r>
              <a:rPr b="0" lang="en-GB" sz="6000" spc="-1" strike="noStrike">
                <a:solidFill>
                  <a:srgbClr val="000000"/>
                </a:solidFill>
                <a:latin typeface="Arial"/>
              </a:rPr>
              <a:t>style</a:t>
            </a:r>
            <a:endParaRPr b="0" lang="en-SI" sz="6000" spc="-1" strike="noStrike">
              <a:solidFill>
                <a:srgbClr val="000000"/>
              </a:solidFill>
              <a:latin typeface="Calibri"/>
            </a:endParaRPr>
          </a:p>
        </p:txBody>
      </p:sp>
      <p:sp>
        <p:nvSpPr>
          <p:cNvPr id="1" name="PlaceHolder 2"/>
          <p:cNvSpPr>
            <a:spLocks noGrp="1"/>
          </p:cNvSpPr>
          <p:nvPr>
            <p:ph type="dt"/>
          </p:nvPr>
        </p:nvSpPr>
        <p:spPr>
          <a:xfrm>
            <a:off x="838080" y="6356520"/>
            <a:ext cx="2742840" cy="364680"/>
          </a:xfrm>
          <a:prstGeom prst="rect">
            <a:avLst/>
          </a:prstGeom>
        </p:spPr>
        <p:txBody>
          <a:bodyPr anchor="ctr">
            <a:noAutofit/>
          </a:bodyPr>
          <a:p>
            <a:pPr>
              <a:lnSpc>
                <a:spcPct val="100000"/>
              </a:lnSpc>
            </a:pPr>
            <a:fld id="{C312AAB7-E9F4-4E20-9088-A9E5EE2259EE}" type="datetime">
              <a:rPr b="0" lang="en-SI" sz="1200" spc="-1" strike="noStrike">
                <a:solidFill>
                  <a:srgbClr val="8b8b8b"/>
                </a:solidFill>
                <a:latin typeface="Arial"/>
              </a:rPr>
              <a:t>9/3/21</a:t>
            </a:fld>
            <a:endParaRPr b="0" lang="en-GB" sz="1200" spc="-1" strike="noStrike">
              <a:latin typeface="Times New Roman"/>
            </a:endParaRPr>
          </a:p>
        </p:txBody>
      </p:sp>
      <p:sp>
        <p:nvSpPr>
          <p:cNvPr id="2" name="PlaceHolder 3"/>
          <p:cNvSpPr>
            <a:spLocks noGrp="1"/>
          </p:cNvSpPr>
          <p:nvPr>
            <p:ph type="ftr"/>
          </p:nvPr>
        </p:nvSpPr>
        <p:spPr>
          <a:xfrm>
            <a:off x="4038480" y="6356520"/>
            <a:ext cx="4114440" cy="364680"/>
          </a:xfrm>
          <a:prstGeom prst="rect">
            <a:avLst/>
          </a:prstGeom>
        </p:spPr>
        <p:txBody>
          <a:bodyPr anchor="ctr">
            <a:noAutofit/>
          </a:bodyPr>
          <a:p>
            <a:endParaRPr b="0" lang="en-GB" sz="2400" spc="-1" strike="noStrike">
              <a:latin typeface="Times New Roman"/>
            </a:endParaRPr>
          </a:p>
        </p:txBody>
      </p:sp>
      <p:sp>
        <p:nvSpPr>
          <p:cNvPr id="3" name="PlaceHolder 4"/>
          <p:cNvSpPr>
            <a:spLocks noGrp="1"/>
          </p:cNvSpPr>
          <p:nvPr>
            <p:ph type="sldNum"/>
          </p:nvPr>
        </p:nvSpPr>
        <p:spPr>
          <a:xfrm>
            <a:off x="8610480" y="6356520"/>
            <a:ext cx="2742840" cy="364680"/>
          </a:xfrm>
          <a:prstGeom prst="rect">
            <a:avLst/>
          </a:prstGeom>
        </p:spPr>
        <p:txBody>
          <a:bodyPr anchor="ctr">
            <a:noAutofit/>
          </a:bodyPr>
          <a:p>
            <a:pPr algn="r">
              <a:lnSpc>
                <a:spcPct val="100000"/>
              </a:lnSpc>
            </a:pPr>
            <a:fld id="{D69C6237-74CE-45F3-84EE-D29966A23627}" type="slidenum">
              <a:rPr b="0" lang="en-SI" sz="1200" spc="-1" strike="noStrike">
                <a:solidFill>
                  <a:srgbClr val="8b8b8b"/>
                </a:solidFill>
                <a:latin typeface="Arial"/>
              </a:rPr>
              <a:t>&lt;number&gt;</a:t>
            </a:fld>
            <a:endParaRPr b="0" lang="en-GB" sz="1200" spc="-1" strike="noStrike">
              <a:latin typeface="Times New Roman"/>
            </a:endParaRPr>
          </a:p>
        </p:txBody>
      </p:sp>
      <p:sp>
        <p:nvSpPr>
          <p:cNvPr id="4" name="PlaceHolder 5"/>
          <p:cNvSpPr>
            <a:spLocks noGrp="1"/>
          </p:cNvSpPr>
          <p:nvPr>
            <p:ph type="body"/>
          </p:nvPr>
        </p:nvSpPr>
        <p:spPr>
          <a:xfrm>
            <a:off x="609480" y="1604520"/>
            <a:ext cx="10972440" cy="3977280"/>
          </a:xfrm>
          <a:prstGeom prst="rect">
            <a:avLst/>
          </a:prstGeom>
        </p:spPr>
        <p:txBody>
          <a:bodyPr lIns="0" rIns="0" tIns="0" bIns="0">
            <a:normAutofit/>
          </a:bodyPr>
          <a:p>
            <a:pPr marL="432000" indent="-324000">
              <a:spcBef>
                <a:spcPts val="1417"/>
              </a:spcBef>
              <a:buClr>
                <a:srgbClr val="000000"/>
              </a:buClr>
              <a:buSzPct val="45000"/>
              <a:buFont typeface="Wingdings" charset="2"/>
              <a:buChar char=""/>
            </a:pPr>
            <a:r>
              <a:rPr b="0" lang="en-SI" sz="2800" spc="-1" strike="noStrike">
                <a:solidFill>
                  <a:srgbClr val="000000"/>
                </a:solidFill>
                <a:latin typeface="Arial"/>
              </a:rPr>
              <a:t>Click to edit the outline text </a:t>
            </a:r>
            <a:r>
              <a:rPr b="0" lang="en-SI" sz="2800" spc="-1" strike="noStrike">
                <a:solidFill>
                  <a:srgbClr val="000000"/>
                </a:solidFill>
                <a:latin typeface="Arial"/>
              </a:rPr>
              <a:t>format</a:t>
            </a:r>
            <a:endParaRPr b="0" lang="en-SI" sz="28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SI" sz="2000" spc="-1" strike="noStrike">
                <a:solidFill>
                  <a:srgbClr val="000000"/>
                </a:solidFill>
                <a:latin typeface="Arial"/>
              </a:rPr>
              <a:t>Second Outline Level</a:t>
            </a:r>
            <a:endParaRPr b="0" lang="en-SI" sz="20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SI" sz="1800" spc="-1" strike="noStrike">
                <a:solidFill>
                  <a:srgbClr val="000000"/>
                </a:solidFill>
                <a:latin typeface="Arial"/>
              </a:rPr>
              <a:t>Third Outline Level</a:t>
            </a:r>
            <a:endParaRPr b="0" lang="en-SI" sz="18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SI" sz="1800" spc="-1" strike="noStrike">
                <a:solidFill>
                  <a:srgbClr val="000000"/>
                </a:solidFill>
                <a:latin typeface="Arial"/>
              </a:rPr>
              <a:t>Fourth Outline Level</a:t>
            </a:r>
            <a:endParaRPr b="0" lang="en-SI" sz="18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SI" sz="2000" spc="-1" strike="noStrike">
                <a:solidFill>
                  <a:srgbClr val="000000"/>
                </a:solidFill>
                <a:latin typeface="Arial"/>
              </a:rPr>
              <a:t>Fifth Outline Level</a:t>
            </a:r>
            <a:endParaRPr b="0" lang="en-SI" sz="20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SI" sz="2000" spc="-1" strike="noStrike">
                <a:solidFill>
                  <a:srgbClr val="000000"/>
                </a:solidFill>
                <a:latin typeface="Arial"/>
              </a:rPr>
              <a:t>Sixth Outline Level</a:t>
            </a:r>
            <a:endParaRPr b="0" lang="en-SI" sz="20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SI" sz="2000" spc="-1" strike="noStrike">
                <a:solidFill>
                  <a:srgbClr val="000000"/>
                </a:solidFill>
                <a:latin typeface="Arial"/>
              </a:rPr>
              <a:t>Seventh Outline </a:t>
            </a:r>
            <a:r>
              <a:rPr b="0" lang="en-SI" sz="2000" spc="-1" strike="noStrike">
                <a:solidFill>
                  <a:srgbClr val="000000"/>
                </a:solidFill>
                <a:latin typeface="Arial"/>
              </a:rPr>
              <a:t>Level</a:t>
            </a:r>
            <a:endParaRPr b="0" lang="en-SI" sz="2000" spc="-1" strike="noStrike">
              <a:solidFill>
                <a:srgbClr val="000000"/>
              </a:solidFill>
              <a:latin typeface="Arial"/>
            </a:endParaRPr>
          </a:p>
        </p:txBody>
      </p:sp>
    </p:spTree>
  </p:cSld>
  <p:clrMap bg1="lt1" bg2="lt2" tx1="dk1" tx2="dk2" accent1="accent1" accent2="accent2" accent3="accent3" accent4="accent4" accent5="accent5" accent6="accent6" hlink="hlink" folHlink="folHlink"/>
  <p:sldLayoutIdLst>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 id="2147483659" r:id="rId12"/>
    <p:sldLayoutId id="2147483660" r:id="rId13"/>
  </p:sldLayoutIdLst>
</p:sldMaster>
</file>

<file path=ppt/slideMasters/slideMaster2.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41" name="PlaceHolder 1"/>
          <p:cNvSpPr>
            <a:spLocks noGrp="1"/>
          </p:cNvSpPr>
          <p:nvPr>
            <p:ph type="title"/>
          </p:nvPr>
        </p:nvSpPr>
        <p:spPr>
          <a:xfrm>
            <a:off x="838080" y="365040"/>
            <a:ext cx="10515240" cy="1325160"/>
          </a:xfrm>
          <a:prstGeom prst="rect">
            <a:avLst/>
          </a:prstGeom>
        </p:spPr>
        <p:txBody>
          <a:bodyPr anchor="ctr">
            <a:noAutofit/>
          </a:bodyPr>
          <a:p>
            <a:pPr>
              <a:lnSpc>
                <a:spcPct val="90000"/>
              </a:lnSpc>
            </a:pPr>
            <a:r>
              <a:rPr b="0" lang="en-GB" sz="4400" spc="-1" strike="noStrike">
                <a:solidFill>
                  <a:srgbClr val="000000"/>
                </a:solidFill>
                <a:latin typeface="Arial"/>
              </a:rPr>
              <a:t>Click to edit Master title style</a:t>
            </a:r>
            <a:endParaRPr b="0" lang="en-SI" sz="4400" spc="-1" strike="noStrike">
              <a:solidFill>
                <a:srgbClr val="000000"/>
              </a:solidFill>
              <a:latin typeface="Calibri"/>
            </a:endParaRPr>
          </a:p>
        </p:txBody>
      </p:sp>
      <p:sp>
        <p:nvSpPr>
          <p:cNvPr id="42" name="PlaceHolder 2"/>
          <p:cNvSpPr>
            <a:spLocks noGrp="1"/>
          </p:cNvSpPr>
          <p:nvPr>
            <p:ph type="body"/>
          </p:nvPr>
        </p:nvSpPr>
        <p:spPr>
          <a:xfrm>
            <a:off x="838080" y="1825560"/>
            <a:ext cx="10515240" cy="4350960"/>
          </a:xfrm>
          <a:prstGeom prst="rect">
            <a:avLst/>
          </a:prstGeom>
        </p:spPr>
        <p:txBody>
          <a:bodyPr>
            <a:noAutofit/>
          </a:bodyPr>
          <a:p>
            <a:pPr marL="228600" indent="-228240">
              <a:lnSpc>
                <a:spcPct val="90000"/>
              </a:lnSpc>
              <a:spcBef>
                <a:spcPts val="1001"/>
              </a:spcBef>
              <a:buClr>
                <a:srgbClr val="000000"/>
              </a:buClr>
              <a:buFont typeface="Arial"/>
              <a:buChar char="•"/>
            </a:pPr>
            <a:r>
              <a:rPr b="0" lang="en-GB" sz="2800" spc="-1" strike="noStrike">
                <a:solidFill>
                  <a:srgbClr val="000000"/>
                </a:solidFill>
                <a:latin typeface="Arial"/>
              </a:rPr>
              <a:t>Click to edit Master text styles</a:t>
            </a:r>
            <a:endParaRPr b="0" lang="en-SI" sz="2800" spc="-1" strike="noStrike">
              <a:solidFill>
                <a:srgbClr val="000000"/>
              </a:solidFill>
              <a:latin typeface="Arial"/>
            </a:endParaRPr>
          </a:p>
          <a:p>
            <a:pPr lvl="1" marL="685800" indent="-228240">
              <a:lnSpc>
                <a:spcPct val="90000"/>
              </a:lnSpc>
              <a:spcBef>
                <a:spcPts val="499"/>
              </a:spcBef>
              <a:buClr>
                <a:srgbClr val="000000"/>
              </a:buClr>
              <a:buFont typeface="Arial"/>
              <a:buChar char="•"/>
            </a:pPr>
            <a:r>
              <a:rPr b="0" lang="en-GB" sz="2400" spc="-1" strike="noStrike">
                <a:solidFill>
                  <a:srgbClr val="000000"/>
                </a:solidFill>
                <a:latin typeface="Arial"/>
              </a:rPr>
              <a:t>Second level</a:t>
            </a:r>
            <a:endParaRPr b="0" lang="en-SI" sz="2400" spc="-1" strike="noStrike">
              <a:solidFill>
                <a:srgbClr val="000000"/>
              </a:solidFill>
              <a:latin typeface="Arial"/>
            </a:endParaRPr>
          </a:p>
          <a:p>
            <a:pPr lvl="2" marL="1143000" indent="-228240">
              <a:lnSpc>
                <a:spcPct val="90000"/>
              </a:lnSpc>
              <a:spcBef>
                <a:spcPts val="499"/>
              </a:spcBef>
              <a:buClr>
                <a:srgbClr val="000000"/>
              </a:buClr>
              <a:buFont typeface="Arial"/>
              <a:buChar char="•"/>
            </a:pPr>
            <a:r>
              <a:rPr b="0" lang="en-GB" sz="2000" spc="-1" strike="noStrike">
                <a:solidFill>
                  <a:srgbClr val="000000"/>
                </a:solidFill>
                <a:latin typeface="Arial"/>
              </a:rPr>
              <a:t>Third level</a:t>
            </a:r>
            <a:endParaRPr b="0" lang="en-SI" sz="2000" spc="-1" strike="noStrike">
              <a:solidFill>
                <a:srgbClr val="000000"/>
              </a:solidFill>
              <a:latin typeface="Arial"/>
            </a:endParaRPr>
          </a:p>
          <a:p>
            <a:pPr lvl="3" marL="1600200" indent="-228240">
              <a:lnSpc>
                <a:spcPct val="90000"/>
              </a:lnSpc>
              <a:spcBef>
                <a:spcPts val="499"/>
              </a:spcBef>
              <a:buClr>
                <a:srgbClr val="000000"/>
              </a:buClr>
              <a:buFont typeface="Arial"/>
              <a:buChar char="•"/>
            </a:pPr>
            <a:r>
              <a:rPr b="0" lang="en-GB" sz="1800" spc="-1" strike="noStrike">
                <a:solidFill>
                  <a:srgbClr val="000000"/>
                </a:solidFill>
                <a:latin typeface="Arial"/>
              </a:rPr>
              <a:t>Fourth level</a:t>
            </a:r>
            <a:endParaRPr b="0" lang="en-SI" sz="1800" spc="-1" strike="noStrike">
              <a:solidFill>
                <a:srgbClr val="000000"/>
              </a:solidFill>
              <a:latin typeface="Arial"/>
            </a:endParaRPr>
          </a:p>
          <a:p>
            <a:pPr lvl="4" marL="2057400" indent="-228240">
              <a:lnSpc>
                <a:spcPct val="90000"/>
              </a:lnSpc>
              <a:spcBef>
                <a:spcPts val="499"/>
              </a:spcBef>
              <a:buClr>
                <a:srgbClr val="000000"/>
              </a:buClr>
              <a:buFont typeface="Arial"/>
              <a:buChar char="•"/>
            </a:pPr>
            <a:r>
              <a:rPr b="0" lang="en-GB" sz="1800" spc="-1" strike="noStrike">
                <a:solidFill>
                  <a:srgbClr val="000000"/>
                </a:solidFill>
                <a:latin typeface="Arial"/>
              </a:rPr>
              <a:t>Fifth level</a:t>
            </a:r>
            <a:endParaRPr b="0" lang="en-SI" sz="1800" spc="-1" strike="noStrike">
              <a:solidFill>
                <a:srgbClr val="000000"/>
              </a:solidFill>
              <a:latin typeface="Arial"/>
            </a:endParaRPr>
          </a:p>
        </p:txBody>
      </p:sp>
      <p:sp>
        <p:nvSpPr>
          <p:cNvPr id="43" name="PlaceHolder 3"/>
          <p:cNvSpPr>
            <a:spLocks noGrp="1"/>
          </p:cNvSpPr>
          <p:nvPr>
            <p:ph type="dt"/>
          </p:nvPr>
        </p:nvSpPr>
        <p:spPr>
          <a:xfrm>
            <a:off x="838080" y="6356520"/>
            <a:ext cx="2742840" cy="364680"/>
          </a:xfrm>
          <a:prstGeom prst="rect">
            <a:avLst/>
          </a:prstGeom>
        </p:spPr>
        <p:txBody>
          <a:bodyPr anchor="ctr">
            <a:noAutofit/>
          </a:bodyPr>
          <a:p>
            <a:pPr>
              <a:lnSpc>
                <a:spcPct val="100000"/>
              </a:lnSpc>
            </a:pPr>
            <a:fld id="{6B62FBBE-2B49-4F5D-B0F0-E0ADF56073CD}" type="datetime">
              <a:rPr b="0" lang="en-SI" sz="1200" spc="-1" strike="noStrike">
                <a:solidFill>
                  <a:srgbClr val="8b8b8b"/>
                </a:solidFill>
                <a:latin typeface="Arial"/>
              </a:rPr>
              <a:t>9/3/21</a:t>
            </a:fld>
            <a:endParaRPr b="0" lang="en-GB" sz="1200" spc="-1" strike="noStrike">
              <a:latin typeface="Times New Roman"/>
            </a:endParaRPr>
          </a:p>
        </p:txBody>
      </p:sp>
      <p:sp>
        <p:nvSpPr>
          <p:cNvPr id="44" name="PlaceHolder 4"/>
          <p:cNvSpPr>
            <a:spLocks noGrp="1"/>
          </p:cNvSpPr>
          <p:nvPr>
            <p:ph type="ftr"/>
          </p:nvPr>
        </p:nvSpPr>
        <p:spPr>
          <a:xfrm>
            <a:off x="4038480" y="6356520"/>
            <a:ext cx="4114440" cy="364680"/>
          </a:xfrm>
          <a:prstGeom prst="rect">
            <a:avLst/>
          </a:prstGeom>
        </p:spPr>
        <p:txBody>
          <a:bodyPr anchor="ctr">
            <a:noAutofit/>
          </a:bodyPr>
          <a:p>
            <a:endParaRPr b="0" lang="en-GB" sz="2400" spc="-1" strike="noStrike">
              <a:latin typeface="Times New Roman"/>
            </a:endParaRPr>
          </a:p>
        </p:txBody>
      </p:sp>
      <p:sp>
        <p:nvSpPr>
          <p:cNvPr id="45" name="PlaceHolder 5"/>
          <p:cNvSpPr>
            <a:spLocks noGrp="1"/>
          </p:cNvSpPr>
          <p:nvPr>
            <p:ph type="sldNum"/>
          </p:nvPr>
        </p:nvSpPr>
        <p:spPr>
          <a:xfrm>
            <a:off x="8610480" y="6356520"/>
            <a:ext cx="2742840" cy="364680"/>
          </a:xfrm>
          <a:prstGeom prst="rect">
            <a:avLst/>
          </a:prstGeom>
        </p:spPr>
        <p:txBody>
          <a:bodyPr anchor="ctr">
            <a:noAutofit/>
          </a:bodyPr>
          <a:p>
            <a:pPr algn="r">
              <a:lnSpc>
                <a:spcPct val="100000"/>
              </a:lnSpc>
            </a:pPr>
            <a:fld id="{07E95774-3AB3-40A3-AECF-9F0C0FE0CF3F}" type="slidenum">
              <a:rPr b="0" lang="en-SI" sz="1200" spc="-1" strike="noStrike">
                <a:solidFill>
                  <a:srgbClr val="8b8b8b"/>
                </a:solidFill>
                <a:latin typeface="Arial"/>
              </a:rPr>
              <a:t>&lt;number&gt;</a:t>
            </a:fld>
            <a:endParaRPr b="0" lang="en-GB" sz="1200" spc="-1" strike="noStrike">
              <a:latin typeface="Times New Roman"/>
            </a:endParaRPr>
          </a:p>
        </p:txBody>
      </p:sp>
    </p:spTree>
  </p:cSld>
  <p:clrMap bg1="lt1" bg2="lt2" tx1="dk1" tx2="dk2" accent1="accent1" accent2="accent2" accent3="accent3" accent4="accent4" accent5="accent5" accent6="accent6" hlink="hlink" folHlink="folHlink"/>
  <p:sldLayoutIdLst>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sldMaster>
</file>

<file path=ppt/slideMasters/slideMaster3.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82" name="PlaceHolder 1"/>
          <p:cNvSpPr>
            <a:spLocks noGrp="1"/>
          </p:cNvSpPr>
          <p:nvPr>
            <p:ph type="title"/>
          </p:nvPr>
        </p:nvSpPr>
        <p:spPr>
          <a:xfrm>
            <a:off x="839880" y="365040"/>
            <a:ext cx="10515240" cy="1325160"/>
          </a:xfrm>
          <a:prstGeom prst="rect">
            <a:avLst/>
          </a:prstGeom>
        </p:spPr>
        <p:txBody>
          <a:bodyPr anchor="ctr">
            <a:noAutofit/>
          </a:bodyPr>
          <a:p>
            <a:pPr>
              <a:lnSpc>
                <a:spcPct val="90000"/>
              </a:lnSpc>
            </a:pPr>
            <a:r>
              <a:rPr b="0" lang="en-GB" sz="4400" spc="-1" strike="noStrike">
                <a:solidFill>
                  <a:srgbClr val="000000"/>
                </a:solidFill>
                <a:latin typeface="Arial"/>
              </a:rPr>
              <a:t>Click to edit Master title style</a:t>
            </a:r>
            <a:endParaRPr b="0" lang="en-SI" sz="4400" spc="-1" strike="noStrike">
              <a:solidFill>
                <a:srgbClr val="000000"/>
              </a:solidFill>
              <a:latin typeface="Calibri"/>
            </a:endParaRPr>
          </a:p>
        </p:txBody>
      </p:sp>
      <p:sp>
        <p:nvSpPr>
          <p:cNvPr id="83" name="PlaceHolder 2"/>
          <p:cNvSpPr>
            <a:spLocks noGrp="1"/>
          </p:cNvSpPr>
          <p:nvPr>
            <p:ph type="body"/>
          </p:nvPr>
        </p:nvSpPr>
        <p:spPr>
          <a:xfrm>
            <a:off x="839880" y="1681200"/>
            <a:ext cx="5157360" cy="823680"/>
          </a:xfrm>
          <a:prstGeom prst="rect">
            <a:avLst/>
          </a:prstGeom>
        </p:spPr>
        <p:txBody>
          <a:bodyPr anchor="b">
            <a:noAutofit/>
          </a:bodyPr>
          <a:p>
            <a:pPr>
              <a:lnSpc>
                <a:spcPct val="90000"/>
              </a:lnSpc>
              <a:spcBef>
                <a:spcPts val="1001"/>
              </a:spcBef>
              <a:tabLst>
                <a:tab algn="l" pos="0"/>
              </a:tabLst>
            </a:pPr>
            <a:r>
              <a:rPr b="1" lang="en-GB" sz="2400" spc="-1" strike="noStrike">
                <a:solidFill>
                  <a:srgbClr val="000000"/>
                </a:solidFill>
                <a:latin typeface="Arial"/>
              </a:rPr>
              <a:t>Click to edit Master text styles</a:t>
            </a:r>
            <a:endParaRPr b="0" lang="en-SI" sz="2400" spc="-1" strike="noStrike">
              <a:solidFill>
                <a:srgbClr val="000000"/>
              </a:solidFill>
              <a:latin typeface="Arial"/>
            </a:endParaRPr>
          </a:p>
        </p:txBody>
      </p:sp>
      <p:sp>
        <p:nvSpPr>
          <p:cNvPr id="84" name="PlaceHolder 3"/>
          <p:cNvSpPr>
            <a:spLocks noGrp="1"/>
          </p:cNvSpPr>
          <p:nvPr>
            <p:ph type="body"/>
          </p:nvPr>
        </p:nvSpPr>
        <p:spPr>
          <a:xfrm>
            <a:off x="839880" y="2505240"/>
            <a:ext cx="5157360" cy="3684240"/>
          </a:xfrm>
          <a:prstGeom prst="rect">
            <a:avLst/>
          </a:prstGeom>
        </p:spPr>
        <p:txBody>
          <a:bodyPr>
            <a:noAutofit/>
          </a:bodyPr>
          <a:p>
            <a:pPr marL="228600" indent="-228240">
              <a:lnSpc>
                <a:spcPct val="90000"/>
              </a:lnSpc>
              <a:spcBef>
                <a:spcPts val="1001"/>
              </a:spcBef>
              <a:buClr>
                <a:srgbClr val="000000"/>
              </a:buClr>
              <a:buFont typeface="Arial"/>
              <a:buChar char="•"/>
            </a:pPr>
            <a:r>
              <a:rPr b="0" lang="en-GB" sz="2800" spc="-1" strike="noStrike">
                <a:solidFill>
                  <a:srgbClr val="000000"/>
                </a:solidFill>
                <a:latin typeface="Arial"/>
              </a:rPr>
              <a:t>Click to edit Master text styles</a:t>
            </a:r>
            <a:endParaRPr b="0" lang="en-SI" sz="2800" spc="-1" strike="noStrike">
              <a:solidFill>
                <a:srgbClr val="000000"/>
              </a:solidFill>
              <a:latin typeface="Arial"/>
            </a:endParaRPr>
          </a:p>
          <a:p>
            <a:pPr lvl="1" marL="685800" indent="-228240">
              <a:lnSpc>
                <a:spcPct val="90000"/>
              </a:lnSpc>
              <a:spcBef>
                <a:spcPts val="499"/>
              </a:spcBef>
              <a:buClr>
                <a:srgbClr val="000000"/>
              </a:buClr>
              <a:buFont typeface="Arial"/>
              <a:buChar char="•"/>
            </a:pPr>
            <a:r>
              <a:rPr b="0" lang="en-GB" sz="2400" spc="-1" strike="noStrike">
                <a:solidFill>
                  <a:srgbClr val="000000"/>
                </a:solidFill>
                <a:latin typeface="Arial"/>
              </a:rPr>
              <a:t>Second level</a:t>
            </a:r>
            <a:endParaRPr b="0" lang="en-SI" sz="2400" spc="-1" strike="noStrike">
              <a:solidFill>
                <a:srgbClr val="000000"/>
              </a:solidFill>
              <a:latin typeface="Arial"/>
            </a:endParaRPr>
          </a:p>
          <a:p>
            <a:pPr lvl="2" marL="1143000" indent="-228240">
              <a:lnSpc>
                <a:spcPct val="90000"/>
              </a:lnSpc>
              <a:spcBef>
                <a:spcPts val="499"/>
              </a:spcBef>
              <a:buClr>
                <a:srgbClr val="000000"/>
              </a:buClr>
              <a:buFont typeface="Arial"/>
              <a:buChar char="•"/>
            </a:pPr>
            <a:r>
              <a:rPr b="0" lang="en-GB" sz="2000" spc="-1" strike="noStrike">
                <a:solidFill>
                  <a:srgbClr val="000000"/>
                </a:solidFill>
                <a:latin typeface="Arial"/>
              </a:rPr>
              <a:t>Third level</a:t>
            </a:r>
            <a:endParaRPr b="0" lang="en-SI" sz="2000" spc="-1" strike="noStrike">
              <a:solidFill>
                <a:srgbClr val="000000"/>
              </a:solidFill>
              <a:latin typeface="Arial"/>
            </a:endParaRPr>
          </a:p>
          <a:p>
            <a:pPr lvl="3" marL="1600200" indent="-228240">
              <a:lnSpc>
                <a:spcPct val="90000"/>
              </a:lnSpc>
              <a:spcBef>
                <a:spcPts val="499"/>
              </a:spcBef>
              <a:buClr>
                <a:srgbClr val="000000"/>
              </a:buClr>
              <a:buFont typeface="Arial"/>
              <a:buChar char="•"/>
            </a:pPr>
            <a:r>
              <a:rPr b="0" lang="en-GB" sz="1800" spc="-1" strike="noStrike">
                <a:solidFill>
                  <a:srgbClr val="000000"/>
                </a:solidFill>
                <a:latin typeface="Arial"/>
              </a:rPr>
              <a:t>Fourth level</a:t>
            </a:r>
            <a:endParaRPr b="0" lang="en-SI" sz="1800" spc="-1" strike="noStrike">
              <a:solidFill>
                <a:srgbClr val="000000"/>
              </a:solidFill>
              <a:latin typeface="Arial"/>
            </a:endParaRPr>
          </a:p>
          <a:p>
            <a:pPr lvl="4" marL="2057400" indent="-228240">
              <a:lnSpc>
                <a:spcPct val="90000"/>
              </a:lnSpc>
              <a:spcBef>
                <a:spcPts val="499"/>
              </a:spcBef>
              <a:buClr>
                <a:srgbClr val="000000"/>
              </a:buClr>
              <a:buFont typeface="Arial"/>
              <a:buChar char="•"/>
            </a:pPr>
            <a:r>
              <a:rPr b="0" lang="en-GB" sz="1800" spc="-1" strike="noStrike">
                <a:solidFill>
                  <a:srgbClr val="000000"/>
                </a:solidFill>
                <a:latin typeface="Arial"/>
              </a:rPr>
              <a:t>Fifth level</a:t>
            </a:r>
            <a:endParaRPr b="0" lang="en-SI" sz="1800" spc="-1" strike="noStrike">
              <a:solidFill>
                <a:srgbClr val="000000"/>
              </a:solidFill>
              <a:latin typeface="Arial"/>
            </a:endParaRPr>
          </a:p>
        </p:txBody>
      </p:sp>
      <p:sp>
        <p:nvSpPr>
          <p:cNvPr id="85" name="PlaceHolder 4"/>
          <p:cNvSpPr>
            <a:spLocks noGrp="1"/>
          </p:cNvSpPr>
          <p:nvPr>
            <p:ph type="body"/>
          </p:nvPr>
        </p:nvSpPr>
        <p:spPr>
          <a:xfrm>
            <a:off x="6172200" y="1681200"/>
            <a:ext cx="5182920" cy="823680"/>
          </a:xfrm>
          <a:prstGeom prst="rect">
            <a:avLst/>
          </a:prstGeom>
        </p:spPr>
        <p:txBody>
          <a:bodyPr anchor="b">
            <a:noAutofit/>
          </a:bodyPr>
          <a:p>
            <a:pPr>
              <a:lnSpc>
                <a:spcPct val="90000"/>
              </a:lnSpc>
              <a:spcBef>
                <a:spcPts val="1001"/>
              </a:spcBef>
              <a:tabLst>
                <a:tab algn="l" pos="0"/>
              </a:tabLst>
            </a:pPr>
            <a:r>
              <a:rPr b="1" lang="en-GB" sz="2400" spc="-1" strike="noStrike">
                <a:solidFill>
                  <a:srgbClr val="000000"/>
                </a:solidFill>
                <a:latin typeface="Arial"/>
              </a:rPr>
              <a:t>Click to edit Master text styles</a:t>
            </a:r>
            <a:endParaRPr b="0" lang="en-SI" sz="2400" spc="-1" strike="noStrike">
              <a:solidFill>
                <a:srgbClr val="000000"/>
              </a:solidFill>
              <a:latin typeface="Arial"/>
            </a:endParaRPr>
          </a:p>
        </p:txBody>
      </p:sp>
      <p:sp>
        <p:nvSpPr>
          <p:cNvPr id="86" name="PlaceHolder 5"/>
          <p:cNvSpPr>
            <a:spLocks noGrp="1"/>
          </p:cNvSpPr>
          <p:nvPr>
            <p:ph type="body"/>
          </p:nvPr>
        </p:nvSpPr>
        <p:spPr>
          <a:xfrm>
            <a:off x="6172200" y="2505240"/>
            <a:ext cx="5182920" cy="3684240"/>
          </a:xfrm>
          <a:prstGeom prst="rect">
            <a:avLst/>
          </a:prstGeom>
        </p:spPr>
        <p:txBody>
          <a:bodyPr>
            <a:noAutofit/>
          </a:bodyPr>
          <a:p>
            <a:pPr marL="228600" indent="-228240">
              <a:lnSpc>
                <a:spcPct val="90000"/>
              </a:lnSpc>
              <a:spcBef>
                <a:spcPts val="1001"/>
              </a:spcBef>
              <a:buClr>
                <a:srgbClr val="000000"/>
              </a:buClr>
              <a:buFont typeface="Arial"/>
              <a:buChar char="•"/>
            </a:pPr>
            <a:r>
              <a:rPr b="0" lang="en-GB" sz="2800" spc="-1" strike="noStrike">
                <a:solidFill>
                  <a:srgbClr val="000000"/>
                </a:solidFill>
                <a:latin typeface="Arial"/>
              </a:rPr>
              <a:t>Click to edit Master text styles</a:t>
            </a:r>
            <a:endParaRPr b="0" lang="en-SI" sz="2800" spc="-1" strike="noStrike">
              <a:solidFill>
                <a:srgbClr val="000000"/>
              </a:solidFill>
              <a:latin typeface="Arial"/>
            </a:endParaRPr>
          </a:p>
          <a:p>
            <a:pPr lvl="1" marL="685800" indent="-228240">
              <a:lnSpc>
                <a:spcPct val="90000"/>
              </a:lnSpc>
              <a:spcBef>
                <a:spcPts val="499"/>
              </a:spcBef>
              <a:buClr>
                <a:srgbClr val="000000"/>
              </a:buClr>
              <a:buFont typeface="Arial"/>
              <a:buChar char="•"/>
            </a:pPr>
            <a:r>
              <a:rPr b="0" lang="en-GB" sz="2400" spc="-1" strike="noStrike">
                <a:solidFill>
                  <a:srgbClr val="000000"/>
                </a:solidFill>
                <a:latin typeface="Arial"/>
              </a:rPr>
              <a:t>Second level</a:t>
            </a:r>
            <a:endParaRPr b="0" lang="en-SI" sz="2400" spc="-1" strike="noStrike">
              <a:solidFill>
                <a:srgbClr val="000000"/>
              </a:solidFill>
              <a:latin typeface="Arial"/>
            </a:endParaRPr>
          </a:p>
          <a:p>
            <a:pPr lvl="2" marL="1143000" indent="-228240">
              <a:lnSpc>
                <a:spcPct val="90000"/>
              </a:lnSpc>
              <a:spcBef>
                <a:spcPts val="499"/>
              </a:spcBef>
              <a:buClr>
                <a:srgbClr val="000000"/>
              </a:buClr>
              <a:buFont typeface="Arial"/>
              <a:buChar char="•"/>
            </a:pPr>
            <a:r>
              <a:rPr b="0" lang="en-GB" sz="2000" spc="-1" strike="noStrike">
                <a:solidFill>
                  <a:srgbClr val="000000"/>
                </a:solidFill>
                <a:latin typeface="Arial"/>
              </a:rPr>
              <a:t>Third level</a:t>
            </a:r>
            <a:endParaRPr b="0" lang="en-SI" sz="2000" spc="-1" strike="noStrike">
              <a:solidFill>
                <a:srgbClr val="000000"/>
              </a:solidFill>
              <a:latin typeface="Arial"/>
            </a:endParaRPr>
          </a:p>
          <a:p>
            <a:pPr lvl="3" marL="1600200" indent="-228240">
              <a:lnSpc>
                <a:spcPct val="90000"/>
              </a:lnSpc>
              <a:spcBef>
                <a:spcPts val="499"/>
              </a:spcBef>
              <a:buClr>
                <a:srgbClr val="000000"/>
              </a:buClr>
              <a:buFont typeface="Arial"/>
              <a:buChar char="•"/>
            </a:pPr>
            <a:r>
              <a:rPr b="0" lang="en-GB" sz="1800" spc="-1" strike="noStrike">
                <a:solidFill>
                  <a:srgbClr val="000000"/>
                </a:solidFill>
                <a:latin typeface="Arial"/>
              </a:rPr>
              <a:t>Fourth level</a:t>
            </a:r>
            <a:endParaRPr b="0" lang="en-SI" sz="1800" spc="-1" strike="noStrike">
              <a:solidFill>
                <a:srgbClr val="000000"/>
              </a:solidFill>
              <a:latin typeface="Arial"/>
            </a:endParaRPr>
          </a:p>
          <a:p>
            <a:pPr lvl="4" marL="2057400" indent="-228240">
              <a:lnSpc>
                <a:spcPct val="90000"/>
              </a:lnSpc>
              <a:spcBef>
                <a:spcPts val="499"/>
              </a:spcBef>
              <a:buClr>
                <a:srgbClr val="000000"/>
              </a:buClr>
              <a:buFont typeface="Arial"/>
              <a:buChar char="•"/>
            </a:pPr>
            <a:r>
              <a:rPr b="0" lang="en-GB" sz="1800" spc="-1" strike="noStrike">
                <a:solidFill>
                  <a:srgbClr val="000000"/>
                </a:solidFill>
                <a:latin typeface="Arial"/>
              </a:rPr>
              <a:t>Fifth level</a:t>
            </a:r>
            <a:endParaRPr b="0" lang="en-SI" sz="1800" spc="-1" strike="noStrike">
              <a:solidFill>
                <a:srgbClr val="000000"/>
              </a:solidFill>
              <a:latin typeface="Arial"/>
            </a:endParaRPr>
          </a:p>
        </p:txBody>
      </p:sp>
      <p:sp>
        <p:nvSpPr>
          <p:cNvPr id="87" name="PlaceHolder 6"/>
          <p:cNvSpPr>
            <a:spLocks noGrp="1"/>
          </p:cNvSpPr>
          <p:nvPr>
            <p:ph type="dt"/>
          </p:nvPr>
        </p:nvSpPr>
        <p:spPr>
          <a:xfrm>
            <a:off x="838080" y="6356520"/>
            <a:ext cx="2742840" cy="364680"/>
          </a:xfrm>
          <a:prstGeom prst="rect">
            <a:avLst/>
          </a:prstGeom>
        </p:spPr>
        <p:txBody>
          <a:bodyPr anchor="ctr">
            <a:noAutofit/>
          </a:bodyPr>
          <a:p>
            <a:pPr>
              <a:lnSpc>
                <a:spcPct val="100000"/>
              </a:lnSpc>
            </a:pPr>
            <a:fld id="{5A5336A4-E979-4373-9A49-DE0BA183EE90}" type="datetime">
              <a:rPr b="0" lang="en-SI" sz="1200" spc="-1" strike="noStrike">
                <a:solidFill>
                  <a:srgbClr val="8b8b8b"/>
                </a:solidFill>
                <a:latin typeface="Arial"/>
              </a:rPr>
              <a:t>9/3/21</a:t>
            </a:fld>
            <a:endParaRPr b="0" lang="en-GB" sz="1200" spc="-1" strike="noStrike">
              <a:latin typeface="Times New Roman"/>
            </a:endParaRPr>
          </a:p>
        </p:txBody>
      </p:sp>
      <p:sp>
        <p:nvSpPr>
          <p:cNvPr id="88" name="PlaceHolder 7"/>
          <p:cNvSpPr>
            <a:spLocks noGrp="1"/>
          </p:cNvSpPr>
          <p:nvPr>
            <p:ph type="ftr"/>
          </p:nvPr>
        </p:nvSpPr>
        <p:spPr>
          <a:xfrm>
            <a:off x="4038480" y="6356520"/>
            <a:ext cx="4114440" cy="364680"/>
          </a:xfrm>
          <a:prstGeom prst="rect">
            <a:avLst/>
          </a:prstGeom>
        </p:spPr>
        <p:txBody>
          <a:bodyPr anchor="ctr">
            <a:noAutofit/>
          </a:bodyPr>
          <a:p>
            <a:endParaRPr b="0" lang="en-GB" sz="2400" spc="-1" strike="noStrike">
              <a:latin typeface="Times New Roman"/>
            </a:endParaRPr>
          </a:p>
        </p:txBody>
      </p:sp>
      <p:sp>
        <p:nvSpPr>
          <p:cNvPr id="89" name="PlaceHolder 8"/>
          <p:cNvSpPr>
            <a:spLocks noGrp="1"/>
          </p:cNvSpPr>
          <p:nvPr>
            <p:ph type="sldNum"/>
          </p:nvPr>
        </p:nvSpPr>
        <p:spPr>
          <a:xfrm>
            <a:off x="8610480" y="6356520"/>
            <a:ext cx="2742840" cy="364680"/>
          </a:xfrm>
          <a:prstGeom prst="rect">
            <a:avLst/>
          </a:prstGeom>
        </p:spPr>
        <p:txBody>
          <a:bodyPr anchor="ctr">
            <a:noAutofit/>
          </a:bodyPr>
          <a:p>
            <a:pPr algn="r">
              <a:lnSpc>
                <a:spcPct val="100000"/>
              </a:lnSpc>
            </a:pPr>
            <a:fld id="{D002B3E2-7C81-4A6C-9244-0B704C667CE6}" type="slidenum">
              <a:rPr b="0" lang="en-SI" sz="1200" spc="-1" strike="noStrike">
                <a:solidFill>
                  <a:srgbClr val="8b8b8b"/>
                </a:solidFill>
                <a:latin typeface="Arial"/>
              </a:rPr>
              <a:t>&lt;number&gt;</a:t>
            </a:fld>
            <a:endParaRPr b="0" lang="en-GB" sz="1200" spc="-1" strike="noStrike">
              <a:latin typeface="Times New Roman"/>
            </a:endParaRPr>
          </a:p>
        </p:txBody>
      </p:sp>
    </p:spTree>
  </p:cSld>
  <p:clrMap bg1="lt1" bg2="lt2" tx1="dk1" tx2="dk2" accent1="accent1" accent2="accent2" accent3="accent3" accent4="accent4" accent5="accent5" accent6="accent6" hlink="hlink" folHlink="folHlink"/>
  <p:sldLayoutIdLst>
    <p:sldLayoutId id="2147483675" r:id="rId2"/>
    <p:sldLayoutId id="2147483676" r:id="rId3"/>
    <p:sldLayoutId id="2147483677" r:id="rId4"/>
    <p:sldLayoutId id="2147483678" r:id="rId5"/>
    <p:sldLayoutId id="2147483679" r:id="rId6"/>
    <p:sldLayoutId id="2147483680" r:id="rId7"/>
    <p:sldLayoutId id="2147483681" r:id="rId8"/>
    <p:sldLayoutId id="2147483682" r:id="rId9"/>
    <p:sldLayoutId id="2147483683" r:id="rId10"/>
    <p:sldLayoutId id="2147483684" r:id="rId11"/>
    <p:sldLayoutId id="2147483685" r:id="rId12"/>
    <p:sldLayoutId id="2147483686" r:id="rId13"/>
  </p:sldLayoutIdLst>
</p:sldMaster>
</file>

<file path=ppt/slideMasters/slideMaster4.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126" name="PlaceHolder 1"/>
          <p:cNvSpPr>
            <a:spLocks noGrp="1"/>
          </p:cNvSpPr>
          <p:nvPr>
            <p:ph type="dt"/>
          </p:nvPr>
        </p:nvSpPr>
        <p:spPr>
          <a:xfrm>
            <a:off x="838080" y="6356520"/>
            <a:ext cx="2742840" cy="364680"/>
          </a:xfrm>
          <a:prstGeom prst="rect">
            <a:avLst/>
          </a:prstGeom>
        </p:spPr>
        <p:txBody>
          <a:bodyPr anchor="ctr">
            <a:noAutofit/>
          </a:bodyPr>
          <a:p>
            <a:pPr>
              <a:lnSpc>
                <a:spcPct val="100000"/>
              </a:lnSpc>
            </a:pPr>
            <a:fld id="{02BB7BFA-5B23-442E-B87E-71D291B9B9F2}" type="datetime">
              <a:rPr b="0" lang="en-SI" sz="1200" spc="-1" strike="noStrike">
                <a:solidFill>
                  <a:srgbClr val="8b8b8b"/>
                </a:solidFill>
                <a:latin typeface="Arial"/>
              </a:rPr>
              <a:t>9/3/21</a:t>
            </a:fld>
            <a:endParaRPr b="0" lang="en-GB" sz="1200" spc="-1" strike="noStrike">
              <a:latin typeface="Times New Roman"/>
            </a:endParaRPr>
          </a:p>
        </p:txBody>
      </p:sp>
      <p:sp>
        <p:nvSpPr>
          <p:cNvPr id="127" name="PlaceHolder 2"/>
          <p:cNvSpPr>
            <a:spLocks noGrp="1"/>
          </p:cNvSpPr>
          <p:nvPr>
            <p:ph type="ftr"/>
          </p:nvPr>
        </p:nvSpPr>
        <p:spPr>
          <a:xfrm>
            <a:off x="4038480" y="6356520"/>
            <a:ext cx="4114440" cy="364680"/>
          </a:xfrm>
          <a:prstGeom prst="rect">
            <a:avLst/>
          </a:prstGeom>
        </p:spPr>
        <p:txBody>
          <a:bodyPr anchor="ctr">
            <a:noAutofit/>
          </a:bodyPr>
          <a:p>
            <a:endParaRPr b="0" lang="en-GB" sz="2400" spc="-1" strike="noStrike">
              <a:latin typeface="Times New Roman"/>
            </a:endParaRPr>
          </a:p>
        </p:txBody>
      </p:sp>
      <p:sp>
        <p:nvSpPr>
          <p:cNvPr id="128" name="PlaceHolder 3"/>
          <p:cNvSpPr>
            <a:spLocks noGrp="1"/>
          </p:cNvSpPr>
          <p:nvPr>
            <p:ph type="sldNum"/>
          </p:nvPr>
        </p:nvSpPr>
        <p:spPr>
          <a:xfrm>
            <a:off x="8610480" y="6356520"/>
            <a:ext cx="2742840" cy="364680"/>
          </a:xfrm>
          <a:prstGeom prst="rect">
            <a:avLst/>
          </a:prstGeom>
        </p:spPr>
        <p:txBody>
          <a:bodyPr anchor="ctr">
            <a:noAutofit/>
          </a:bodyPr>
          <a:p>
            <a:pPr algn="r">
              <a:lnSpc>
                <a:spcPct val="100000"/>
              </a:lnSpc>
            </a:pPr>
            <a:fld id="{AD11CA3E-496A-4CB4-A96D-9E37D0FF3B94}" type="slidenum">
              <a:rPr b="0" lang="en-SI" sz="1200" spc="-1" strike="noStrike">
                <a:solidFill>
                  <a:srgbClr val="8b8b8b"/>
                </a:solidFill>
                <a:latin typeface="Arial"/>
              </a:rPr>
              <a:t>&lt;number&gt;</a:t>
            </a:fld>
            <a:endParaRPr b="0" lang="en-GB" sz="1200" spc="-1" strike="noStrike">
              <a:latin typeface="Times New Roman"/>
            </a:endParaRPr>
          </a:p>
        </p:txBody>
      </p:sp>
      <p:sp>
        <p:nvSpPr>
          <p:cNvPr id="129" name="PlaceHolder 4"/>
          <p:cNvSpPr>
            <a:spLocks noGrp="1"/>
          </p:cNvSpPr>
          <p:nvPr>
            <p:ph type="title"/>
          </p:nvPr>
        </p:nvSpPr>
        <p:spPr>
          <a:xfrm>
            <a:off x="609480" y="273600"/>
            <a:ext cx="10972440" cy="1144800"/>
          </a:xfrm>
          <a:prstGeom prst="rect">
            <a:avLst/>
          </a:prstGeom>
        </p:spPr>
        <p:txBody>
          <a:bodyPr lIns="0" rIns="0" tIns="0" bIns="0" anchor="ctr">
            <a:noAutofit/>
          </a:bodyPr>
          <a:p>
            <a:r>
              <a:rPr b="0" lang="en-SI" sz="1800" spc="-1" strike="noStrike">
                <a:solidFill>
                  <a:srgbClr val="000000"/>
                </a:solidFill>
                <a:latin typeface="Calibri"/>
              </a:rPr>
              <a:t>Click to edit the title text format</a:t>
            </a:r>
            <a:endParaRPr b="0" lang="en-SI" sz="1800" spc="-1" strike="noStrike">
              <a:solidFill>
                <a:srgbClr val="000000"/>
              </a:solidFill>
              <a:latin typeface="Calibri"/>
            </a:endParaRPr>
          </a:p>
        </p:txBody>
      </p:sp>
      <p:sp>
        <p:nvSpPr>
          <p:cNvPr id="130" name="PlaceHolder 5"/>
          <p:cNvSpPr>
            <a:spLocks noGrp="1"/>
          </p:cNvSpPr>
          <p:nvPr>
            <p:ph type="body"/>
          </p:nvPr>
        </p:nvSpPr>
        <p:spPr>
          <a:xfrm>
            <a:off x="609480" y="1604520"/>
            <a:ext cx="10972440" cy="3977280"/>
          </a:xfrm>
          <a:prstGeom prst="rect">
            <a:avLst/>
          </a:prstGeom>
        </p:spPr>
        <p:txBody>
          <a:bodyPr lIns="0" rIns="0" tIns="0" bIns="0">
            <a:normAutofit/>
          </a:bodyPr>
          <a:p>
            <a:pPr marL="432000" indent="-324000">
              <a:spcBef>
                <a:spcPts val="1417"/>
              </a:spcBef>
              <a:buClr>
                <a:srgbClr val="000000"/>
              </a:buClr>
              <a:buSzPct val="45000"/>
              <a:buFont typeface="Wingdings" charset="2"/>
              <a:buChar char=""/>
            </a:pPr>
            <a:r>
              <a:rPr b="0" lang="en-SI" sz="2800" spc="-1" strike="noStrike">
                <a:solidFill>
                  <a:srgbClr val="000000"/>
                </a:solidFill>
                <a:latin typeface="Arial"/>
              </a:rPr>
              <a:t>Click to edit the outline text format</a:t>
            </a:r>
            <a:endParaRPr b="0" lang="en-SI" sz="28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SI" sz="2000" spc="-1" strike="noStrike">
                <a:solidFill>
                  <a:srgbClr val="000000"/>
                </a:solidFill>
                <a:latin typeface="Arial"/>
              </a:rPr>
              <a:t>Second Outline Level</a:t>
            </a:r>
            <a:endParaRPr b="0" lang="en-SI" sz="20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SI" sz="1800" spc="-1" strike="noStrike">
                <a:solidFill>
                  <a:srgbClr val="000000"/>
                </a:solidFill>
                <a:latin typeface="Arial"/>
              </a:rPr>
              <a:t>Third Outline Level</a:t>
            </a:r>
            <a:endParaRPr b="0" lang="en-SI" sz="18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SI" sz="1800" spc="-1" strike="noStrike">
                <a:solidFill>
                  <a:srgbClr val="000000"/>
                </a:solidFill>
                <a:latin typeface="Arial"/>
              </a:rPr>
              <a:t>Fourth Outline Level</a:t>
            </a:r>
            <a:endParaRPr b="0" lang="en-SI" sz="18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SI" sz="2000" spc="-1" strike="noStrike">
                <a:solidFill>
                  <a:srgbClr val="000000"/>
                </a:solidFill>
                <a:latin typeface="Arial"/>
              </a:rPr>
              <a:t>Fifth Outline Level</a:t>
            </a:r>
            <a:endParaRPr b="0" lang="en-SI" sz="20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SI" sz="2000" spc="-1" strike="noStrike">
                <a:solidFill>
                  <a:srgbClr val="000000"/>
                </a:solidFill>
                <a:latin typeface="Arial"/>
              </a:rPr>
              <a:t>Sixth Outline Level</a:t>
            </a:r>
            <a:endParaRPr b="0" lang="en-SI" sz="20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SI" sz="2000" spc="-1" strike="noStrike">
                <a:solidFill>
                  <a:srgbClr val="000000"/>
                </a:solidFill>
                <a:latin typeface="Arial"/>
              </a:rPr>
              <a:t>Seventh Outline Level</a:t>
            </a:r>
            <a:endParaRPr b="0" lang="en-SI" sz="2000" spc="-1" strike="noStrike">
              <a:solidFill>
                <a:srgbClr val="000000"/>
              </a:solidFill>
              <a:latin typeface="Arial"/>
            </a:endParaRPr>
          </a:p>
        </p:txBody>
      </p:sp>
    </p:spTree>
  </p:cSld>
  <p:clrMap bg1="lt1" bg2="lt2" tx1="dk1" tx2="dk2" accent1="accent1" accent2="accent2" accent3="accent3" accent4="accent4" accent5="accent5" accent6="accent6" hlink="hlink" folHlink="folHlink"/>
  <p:sldLayoutIdLst>
    <p:sldLayoutId id="2147483688" r:id="rId2"/>
    <p:sldLayoutId id="2147483689" r:id="rId3"/>
    <p:sldLayoutId id="2147483690" r:id="rId4"/>
    <p:sldLayoutId id="2147483691" r:id="rId5"/>
    <p:sldLayoutId id="2147483692" r:id="rId6"/>
    <p:sldLayoutId id="2147483693" r:id="rId7"/>
    <p:sldLayoutId id="2147483694" r:id="rId8"/>
    <p:sldLayoutId id="2147483695" r:id="rId9"/>
    <p:sldLayoutId id="2147483696" r:id="rId10"/>
    <p:sldLayoutId id="2147483697" r:id="rId11"/>
    <p:sldLayoutId id="2147483698" r:id="rId12"/>
    <p:sldLayoutId id="2147483699" r:id="rId13"/>
  </p:sldLayoutIdLst>
</p:sldMaster>
</file>

<file path=ppt/slides/_rels/slide1.xml.rels><?xml version="1.0" encoding="UTF-8"?>
<Relationships xmlns="http://schemas.openxmlformats.org/package/2006/relationships"><Relationship Id="rId1" Type="http://schemas.openxmlformats.org/officeDocument/2006/relationships/hyperlink" Target="https://openstax.org/books/introductory-business-statistics/pages/1-introduction" TargetMode="External"/><Relationship Id="rId2" Type="http://schemas.openxmlformats.org/officeDocument/2006/relationships/slideLayout" Target="../slideLayouts/slideLayout2.xml"/>
</Relationships>
</file>

<file path=ppt/slides/_rels/slide2.xml.rels><?xml version="1.0" encoding="UTF-8"?>
<Relationships xmlns="http://schemas.openxmlformats.org/package/2006/relationships"><Relationship Id="rId1" Type="http://schemas.openxmlformats.org/officeDocument/2006/relationships/hyperlink" Target="https://openstax.org/books/introductory-business-statistics/pages/1-introduction" TargetMode="External"/><Relationship Id="rId2" Type="http://schemas.openxmlformats.org/officeDocument/2006/relationships/slideLayout" Target="../slideLayouts/slideLayout13.xml"/>
</Relationships>
</file>

<file path=ppt/slides/_rels/slide3.xml.rels><?xml version="1.0" encoding="UTF-8"?>
<Relationships xmlns="http://schemas.openxmlformats.org/package/2006/relationships"><Relationship Id="rId1" Type="http://schemas.openxmlformats.org/officeDocument/2006/relationships/hyperlink" Target="https://openstax.org/books/introductory-business-statistics/pages/1-introduction" TargetMode="External"/><Relationship Id="rId2" Type="http://schemas.openxmlformats.org/officeDocument/2006/relationships/slideLayout" Target="../slideLayouts/slideLayout25.xml"/>
</Relationships>
</file>

<file path=ppt/slides/_rels/slide4.xml.rels><?xml version="1.0" encoding="UTF-8"?>
<Relationships xmlns="http://schemas.openxmlformats.org/package/2006/relationships"><Relationship Id="rId1" Type="http://schemas.openxmlformats.org/officeDocument/2006/relationships/hyperlink" Target="https://openstax.org/books/introductory-business-statistics/pages/1-introduction" TargetMode="External"/><Relationship Id="rId2" Type="http://schemas.openxmlformats.org/officeDocument/2006/relationships/image" Target="../media/image1.jpeg"/><Relationship Id="rId3" Type="http://schemas.openxmlformats.org/officeDocument/2006/relationships/slideLayout" Target="../slideLayouts/slideLayout37.xml"/>
</Relationships>
</file>

<file path=ppt/slides/_rels/slide5.xml.rels><?xml version="1.0" encoding="UTF-8"?>
<Relationships xmlns="http://schemas.openxmlformats.org/package/2006/relationships"><Relationship Id="rId1" Type="http://schemas.openxmlformats.org/officeDocument/2006/relationships/hyperlink" Target="https://openstax.org/books/introductory-business-statistics/pages/1-introduction" TargetMode="External"/><Relationship Id="rId2" Type="http://schemas.openxmlformats.org/officeDocument/2006/relationships/hyperlink" Target="https://openstax.org/books/introductory-business-statistics/pages/1-introduction" TargetMode="External"/><Relationship Id="rId3" Type="http://schemas.openxmlformats.org/officeDocument/2006/relationships/slideLayout" Target="../slideLayouts/slideLayout37.xml"/>
</Relationships>
</file>

<file path=ppt/slides/slide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001e2d"/>
        </a:solidFill>
      </p:bgPr>
    </p:bg>
    <p:spTree>
      <p:nvGrpSpPr>
        <p:cNvPr id="1" name=""/>
        <p:cNvGrpSpPr/>
        <p:nvPr/>
      </p:nvGrpSpPr>
      <p:grpSpPr>
        <a:xfrm>
          <a:off x="0" y="0"/>
          <a:ext cx="0" cy="0"/>
          <a:chOff x="0" y="0"/>
          <a:chExt cx="0" cy="0"/>
        </a:xfrm>
      </p:grpSpPr>
      <p:sp>
        <p:nvSpPr>
          <p:cNvPr id="167" name="Title 1"/>
          <p:cNvSpPr txBox="1"/>
          <p:nvPr/>
        </p:nvSpPr>
        <p:spPr>
          <a:xfrm>
            <a:off x="708480" y="987120"/>
            <a:ext cx="9143640" cy="1803600"/>
          </a:xfrm>
          <a:prstGeom prst="rect">
            <a:avLst/>
          </a:prstGeom>
          <a:noFill/>
          <a:ln w="0">
            <a:noFill/>
          </a:ln>
        </p:spPr>
        <p:txBody>
          <a:bodyPr>
            <a:normAutofit/>
          </a:bodyPr>
          <a:p>
            <a:pPr>
              <a:lnSpc>
                <a:spcPct val="100000"/>
              </a:lnSpc>
            </a:pPr>
            <a:r>
              <a:rPr b="0" lang="en-GB" sz="4000" spc="-1" strike="noStrike">
                <a:solidFill>
                  <a:srgbClr val="4636e3"/>
                </a:solidFill>
                <a:latin typeface="Arial"/>
              </a:rPr>
              <a:t>Introductory </a:t>
            </a:r>
            <a:br/>
            <a:r>
              <a:rPr b="0" lang="en-GB" sz="4000" spc="-1" strike="noStrike">
                <a:solidFill>
                  <a:srgbClr val="4636e3"/>
                </a:solidFill>
                <a:latin typeface="Arial"/>
              </a:rPr>
              <a:t>Business Statistics</a:t>
            </a:r>
            <a:endParaRPr b="0" lang="en-SI" sz="4000" spc="-1" strike="noStrike">
              <a:solidFill>
                <a:srgbClr val="000000"/>
              </a:solidFill>
              <a:latin typeface="Calibri"/>
            </a:endParaRPr>
          </a:p>
        </p:txBody>
      </p:sp>
      <p:sp>
        <p:nvSpPr>
          <p:cNvPr id="168" name="Subtitle 2"/>
          <p:cNvSpPr txBox="1"/>
          <p:nvPr/>
        </p:nvSpPr>
        <p:spPr>
          <a:xfrm>
            <a:off x="708480" y="3985200"/>
            <a:ext cx="9143640" cy="2264400"/>
          </a:xfrm>
          <a:prstGeom prst="rect">
            <a:avLst/>
          </a:prstGeom>
          <a:noFill/>
          <a:ln w="0">
            <a:noFill/>
          </a:ln>
        </p:spPr>
        <p:txBody>
          <a:bodyPr>
            <a:noAutofit/>
          </a:bodyPr>
          <a:p>
            <a:pPr>
              <a:lnSpc>
                <a:spcPts val="4601"/>
              </a:lnSpc>
              <a:spcBef>
                <a:spcPts val="1001"/>
              </a:spcBef>
              <a:tabLst>
                <a:tab algn="l" pos="0"/>
              </a:tabLst>
            </a:pPr>
            <a:r>
              <a:rPr b="0" lang="en-GB" sz="4800" spc="-1" strike="noStrike">
                <a:solidFill>
                  <a:srgbClr val="948be3"/>
                </a:solidFill>
                <a:latin typeface="Arial"/>
              </a:rPr>
              <a:t>Data, Sampling, </a:t>
            </a:r>
            <a:endParaRPr b="0" lang="en-GB" sz="4800" spc="-1" strike="noStrike">
              <a:latin typeface="Arial"/>
            </a:endParaRPr>
          </a:p>
          <a:p>
            <a:pPr>
              <a:lnSpc>
                <a:spcPts val="4601"/>
              </a:lnSpc>
              <a:spcBef>
                <a:spcPts val="1001"/>
              </a:spcBef>
              <a:tabLst>
                <a:tab algn="l" pos="0"/>
              </a:tabLst>
            </a:pPr>
            <a:r>
              <a:rPr b="0" lang="en-GB" sz="4800" spc="-1" strike="noStrike">
                <a:solidFill>
                  <a:srgbClr val="948be3"/>
                </a:solidFill>
                <a:latin typeface="Arial"/>
              </a:rPr>
              <a:t>and Variation in Data </a:t>
            </a:r>
            <a:endParaRPr b="0" lang="en-GB" sz="4800" spc="-1" strike="noStrike">
              <a:latin typeface="Arial"/>
            </a:endParaRPr>
          </a:p>
          <a:p>
            <a:pPr>
              <a:lnSpc>
                <a:spcPts val="4601"/>
              </a:lnSpc>
              <a:spcBef>
                <a:spcPts val="1001"/>
              </a:spcBef>
              <a:tabLst>
                <a:tab algn="l" pos="0"/>
              </a:tabLst>
            </a:pPr>
            <a:r>
              <a:rPr b="0" lang="en-GB" sz="4800" spc="-1" strike="noStrike">
                <a:solidFill>
                  <a:srgbClr val="948be3"/>
                </a:solidFill>
                <a:latin typeface="Arial"/>
              </a:rPr>
              <a:t>and Sampling</a:t>
            </a:r>
            <a:endParaRPr b="0" lang="en-GB" sz="4800" spc="-1" strike="noStrike">
              <a:latin typeface="Arial"/>
            </a:endParaRPr>
          </a:p>
        </p:txBody>
      </p:sp>
      <p:sp>
        <p:nvSpPr>
          <p:cNvPr id="169" name="Straight Connector 5"/>
          <p:cNvSpPr/>
          <p:nvPr/>
        </p:nvSpPr>
        <p:spPr>
          <a:xfrm>
            <a:off x="825120" y="0"/>
            <a:ext cx="360" cy="6858000"/>
          </a:xfrm>
          <a:prstGeom prst="line">
            <a:avLst/>
          </a:prstGeom>
          <a:ln>
            <a:solidFill>
              <a:srgbClr val="948be3">
                <a:alpha val="50000"/>
              </a:srgbClr>
            </a:solidFill>
          </a:ln>
        </p:spPr>
        <p:style>
          <a:lnRef idx="1">
            <a:schemeClr val="accent1"/>
          </a:lnRef>
          <a:fillRef idx="0">
            <a:schemeClr val="accent1"/>
          </a:fillRef>
          <a:effectRef idx="0">
            <a:schemeClr val="accent1"/>
          </a:effectRef>
          <a:fontRef idx="minor"/>
        </p:style>
      </p:sp>
      <p:sp>
        <p:nvSpPr>
          <p:cNvPr id="170" name="Straight Connector 6"/>
          <p:cNvSpPr/>
          <p:nvPr/>
        </p:nvSpPr>
        <p:spPr>
          <a:xfrm>
            <a:off x="11339640" y="0"/>
            <a:ext cx="360" cy="6858000"/>
          </a:xfrm>
          <a:prstGeom prst="line">
            <a:avLst/>
          </a:prstGeom>
          <a:ln>
            <a:solidFill>
              <a:srgbClr val="948be3">
                <a:alpha val="50000"/>
              </a:srgbClr>
            </a:solidFill>
          </a:ln>
        </p:spPr>
        <p:style>
          <a:lnRef idx="1">
            <a:schemeClr val="accent1"/>
          </a:lnRef>
          <a:fillRef idx="0">
            <a:schemeClr val="accent1"/>
          </a:fillRef>
          <a:effectRef idx="0">
            <a:schemeClr val="accent1"/>
          </a:effectRef>
          <a:fontRef idx="minor"/>
        </p:style>
      </p:sp>
      <p:sp>
        <p:nvSpPr>
          <p:cNvPr id="171" name="Straight Connector 7"/>
          <p:cNvSpPr/>
          <p:nvPr/>
        </p:nvSpPr>
        <p:spPr>
          <a:xfrm>
            <a:off x="0" y="964440"/>
            <a:ext cx="12191760" cy="360"/>
          </a:xfrm>
          <a:prstGeom prst="line">
            <a:avLst/>
          </a:prstGeom>
          <a:ln>
            <a:solidFill>
              <a:srgbClr val="948be3">
                <a:alpha val="50000"/>
              </a:srgbClr>
            </a:solidFill>
          </a:ln>
        </p:spPr>
        <p:style>
          <a:lnRef idx="1">
            <a:schemeClr val="accent1"/>
          </a:lnRef>
          <a:fillRef idx="0">
            <a:schemeClr val="accent1"/>
          </a:fillRef>
          <a:effectRef idx="0">
            <a:schemeClr val="accent1"/>
          </a:effectRef>
          <a:fontRef idx="minor"/>
        </p:style>
      </p:sp>
      <p:sp>
        <p:nvSpPr>
          <p:cNvPr id="172" name="Straight Connector 8"/>
          <p:cNvSpPr/>
          <p:nvPr/>
        </p:nvSpPr>
        <p:spPr>
          <a:xfrm>
            <a:off x="0" y="2148480"/>
            <a:ext cx="12191760" cy="360"/>
          </a:xfrm>
          <a:prstGeom prst="line">
            <a:avLst/>
          </a:prstGeom>
          <a:ln>
            <a:solidFill>
              <a:srgbClr val="948be3">
                <a:alpha val="50000"/>
              </a:srgbClr>
            </a:solidFill>
          </a:ln>
        </p:spPr>
        <p:style>
          <a:lnRef idx="1">
            <a:schemeClr val="accent1"/>
          </a:lnRef>
          <a:fillRef idx="0">
            <a:schemeClr val="accent1"/>
          </a:fillRef>
          <a:effectRef idx="0">
            <a:schemeClr val="accent1"/>
          </a:effectRef>
          <a:fontRef idx="minor"/>
        </p:style>
      </p:sp>
      <p:sp>
        <p:nvSpPr>
          <p:cNvPr id="173" name="Straight Connector 10"/>
          <p:cNvSpPr/>
          <p:nvPr/>
        </p:nvSpPr>
        <p:spPr>
          <a:xfrm>
            <a:off x="0" y="5893200"/>
            <a:ext cx="12191760" cy="360"/>
          </a:xfrm>
          <a:prstGeom prst="line">
            <a:avLst/>
          </a:prstGeom>
          <a:ln>
            <a:solidFill>
              <a:srgbClr val="948be3">
                <a:alpha val="50000"/>
              </a:srgbClr>
            </a:solidFill>
          </a:ln>
        </p:spPr>
        <p:style>
          <a:lnRef idx="1">
            <a:schemeClr val="accent1"/>
          </a:lnRef>
          <a:fillRef idx="0">
            <a:schemeClr val="accent1"/>
          </a:fillRef>
          <a:effectRef idx="0">
            <a:schemeClr val="accent1"/>
          </a:effectRef>
          <a:fontRef idx="minor"/>
        </p:style>
      </p:sp>
      <p:sp>
        <p:nvSpPr>
          <p:cNvPr id="174" name="Content Placeholder 3"/>
          <p:cNvSpPr/>
          <p:nvPr/>
        </p:nvSpPr>
        <p:spPr>
          <a:xfrm>
            <a:off x="839880" y="6055920"/>
            <a:ext cx="10515240" cy="653400"/>
          </a:xfrm>
          <a:prstGeom prst="rect">
            <a:avLst/>
          </a:prstGeom>
          <a:noFill/>
          <a:ln w="0">
            <a:noFill/>
          </a:ln>
        </p:spPr>
        <p:style>
          <a:lnRef idx="0"/>
          <a:fillRef idx="0"/>
          <a:effectRef idx="0"/>
          <a:fontRef idx="minor"/>
        </p:style>
        <p:txBody>
          <a:bodyPr lIns="0" rIns="0" tIns="0" bIns="0" anchor="ctr">
            <a:normAutofit/>
          </a:bodyPr>
          <a:p>
            <a:pPr>
              <a:lnSpc>
                <a:spcPts val="1551"/>
              </a:lnSpc>
              <a:spcBef>
                <a:spcPts val="1001"/>
              </a:spcBef>
              <a:tabLst>
                <a:tab algn="l" pos="0"/>
              </a:tabLst>
            </a:pPr>
            <a:r>
              <a:rPr b="0" lang="en-GB" sz="800" spc="-1" strike="noStrike">
                <a:solidFill>
                  <a:srgbClr val="4636e3"/>
                </a:solidFill>
                <a:latin typeface="Arial"/>
              </a:rPr>
              <a:t>Access for free at </a:t>
            </a:r>
            <a:r>
              <a:rPr b="0" lang="en-GB" sz="800" spc="-1" strike="noStrike" u="sng">
                <a:solidFill>
                  <a:srgbClr val="4636e3"/>
                </a:solidFill>
                <a:uFillTx/>
                <a:latin typeface="Arial"/>
                <a:hlinkClick r:id="rId1"/>
              </a:rPr>
              <a:t>https://openstax.org/books/introductory-business-statistics/pages/1-introduction</a:t>
            </a:r>
            <a:endParaRPr b="0" lang="en-GB" sz="800" spc="-1" strike="noStrike">
              <a:latin typeface="Arial"/>
            </a:endParaRPr>
          </a:p>
        </p:txBody>
      </p:sp>
      <p:sp>
        <p:nvSpPr>
          <p:cNvPr id="175" name="Title 1"/>
          <p:cNvSpPr/>
          <p:nvPr/>
        </p:nvSpPr>
        <p:spPr>
          <a:xfrm>
            <a:off x="740520" y="3561120"/>
            <a:ext cx="10515240" cy="228960"/>
          </a:xfrm>
          <a:prstGeom prst="rect">
            <a:avLst/>
          </a:prstGeom>
          <a:noFill/>
          <a:ln w="0">
            <a:noFill/>
          </a:ln>
        </p:spPr>
        <p:style>
          <a:lnRef idx="0"/>
          <a:fillRef idx="0"/>
          <a:effectRef idx="0"/>
          <a:fontRef idx="minor"/>
        </p:style>
        <p:txBody>
          <a:bodyPr>
            <a:normAutofit fontScale="55000"/>
          </a:bodyPr>
          <a:p>
            <a:pPr>
              <a:lnSpc>
                <a:spcPct val="90000"/>
              </a:lnSpc>
            </a:pPr>
            <a:r>
              <a:rPr b="0" lang="en-GB" sz="1600" spc="299" strike="noStrike">
                <a:solidFill>
                  <a:srgbClr val="948be3"/>
                </a:solidFill>
                <a:latin typeface="Arial"/>
              </a:rPr>
              <a:t>LESSON 1</a:t>
            </a:r>
            <a:endParaRPr b="0" lang="en-GB" sz="1600" spc="-1" strike="noStrike">
              <a:latin typeface="Arial"/>
            </a:endParaRPr>
          </a:p>
        </p:txBody>
      </p:sp>
    </p:spTree>
  </p:cSld>
  <mc:AlternateContent>
    <mc:Choice Requires="p14">
      <p:transition spd="slow" p14:dur="2000"/>
    </mc:Choice>
    <mc:Fallback>
      <p:transition spd="slow"/>
    </mc:Fallback>
  </mc:AlternateContent>
</p:sld>
</file>

<file path=ppt/slides/slide2.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176" name="Title 1"/>
          <p:cNvSpPr txBox="1"/>
          <p:nvPr/>
        </p:nvSpPr>
        <p:spPr>
          <a:xfrm>
            <a:off x="726840" y="1758960"/>
            <a:ext cx="10515240" cy="1009440"/>
          </a:xfrm>
          <a:prstGeom prst="rect">
            <a:avLst/>
          </a:prstGeom>
          <a:noFill/>
          <a:ln w="0">
            <a:noFill/>
          </a:ln>
        </p:spPr>
        <p:txBody>
          <a:bodyPr>
            <a:normAutofit/>
          </a:bodyPr>
          <a:p>
            <a:pPr>
              <a:lnSpc>
                <a:spcPct val="90000"/>
              </a:lnSpc>
            </a:pPr>
            <a:r>
              <a:rPr b="0" lang="en-GB" sz="3200" spc="-1" strike="noStrike">
                <a:solidFill>
                  <a:srgbClr val="000000"/>
                </a:solidFill>
                <a:latin typeface="Arial"/>
              </a:rPr>
              <a:t>Data may come from a population or from a sample.</a:t>
            </a:r>
            <a:endParaRPr b="0" lang="en-SI" sz="3200" spc="-1" strike="noStrike">
              <a:solidFill>
                <a:srgbClr val="000000"/>
              </a:solidFill>
              <a:latin typeface="Calibri"/>
            </a:endParaRPr>
          </a:p>
        </p:txBody>
      </p:sp>
      <p:sp>
        <p:nvSpPr>
          <p:cNvPr id="177" name="Content Placeholder 6"/>
          <p:cNvSpPr txBox="1"/>
          <p:nvPr/>
        </p:nvSpPr>
        <p:spPr>
          <a:xfrm>
            <a:off x="726840" y="4642920"/>
            <a:ext cx="4993920" cy="1412280"/>
          </a:xfrm>
          <a:prstGeom prst="rect">
            <a:avLst/>
          </a:prstGeom>
          <a:noFill/>
          <a:ln w="0">
            <a:noFill/>
          </a:ln>
        </p:spPr>
        <p:txBody>
          <a:bodyPr>
            <a:normAutofit/>
          </a:bodyPr>
          <a:p>
            <a:pPr>
              <a:lnSpc>
                <a:spcPct val="100000"/>
              </a:lnSpc>
              <a:spcBef>
                <a:spcPts val="1001"/>
              </a:spcBef>
              <a:tabLst>
                <a:tab algn="l" pos="0"/>
              </a:tabLst>
            </a:pPr>
            <a:r>
              <a:rPr b="0" lang="en-GB" sz="2800" spc="-1" strike="noStrike">
                <a:solidFill>
                  <a:srgbClr val="4636e3"/>
                </a:solidFill>
                <a:latin typeface="Arial"/>
              </a:rPr>
              <a:t>Lowercase letters like </a:t>
            </a:r>
            <a:r>
              <a:rPr b="0" lang="en-GB" sz="2800" spc="-1" strike="noStrike">
                <a:solidFill>
                  <a:srgbClr val="000000"/>
                </a:solidFill>
                <a:latin typeface="Arial"/>
              </a:rPr>
              <a:t>𝑥</a:t>
            </a:r>
            <a:r>
              <a:rPr b="0" lang="en-GB" sz="2800" spc="-1" strike="noStrike">
                <a:solidFill>
                  <a:srgbClr val="4636e3"/>
                </a:solidFill>
                <a:latin typeface="Arial"/>
              </a:rPr>
              <a:t> or </a:t>
            </a:r>
            <a:r>
              <a:rPr b="0" lang="en-GB" sz="2800" spc="-1" strike="noStrike">
                <a:solidFill>
                  <a:srgbClr val="000000"/>
                </a:solidFill>
                <a:latin typeface="Arial"/>
              </a:rPr>
              <a:t>𝑦</a:t>
            </a:r>
            <a:r>
              <a:rPr b="0" lang="en-GB" sz="2800" spc="-1" strike="noStrike">
                <a:solidFill>
                  <a:srgbClr val="4636e3"/>
                </a:solidFill>
                <a:latin typeface="Arial"/>
              </a:rPr>
              <a:t> generally are used to represent data values.</a:t>
            </a:r>
            <a:endParaRPr b="0" lang="en-SI" sz="2800" spc="-1" strike="noStrike">
              <a:solidFill>
                <a:srgbClr val="000000"/>
              </a:solidFill>
              <a:latin typeface="Arial"/>
            </a:endParaRPr>
          </a:p>
        </p:txBody>
      </p:sp>
      <p:sp>
        <p:nvSpPr>
          <p:cNvPr id="178" name="Straight Connector 7"/>
          <p:cNvSpPr/>
          <p:nvPr/>
        </p:nvSpPr>
        <p:spPr>
          <a:xfrm>
            <a:off x="825120" y="0"/>
            <a:ext cx="360" cy="685800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179" name="Straight Connector 8"/>
          <p:cNvSpPr/>
          <p:nvPr/>
        </p:nvSpPr>
        <p:spPr>
          <a:xfrm>
            <a:off x="11339640" y="0"/>
            <a:ext cx="360" cy="685800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180" name="Straight Connector 9"/>
          <p:cNvSpPr/>
          <p:nvPr/>
        </p:nvSpPr>
        <p:spPr>
          <a:xfrm>
            <a:off x="0" y="96444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181" name="Straight Connector 10"/>
          <p:cNvSpPr/>
          <p:nvPr/>
        </p:nvSpPr>
        <p:spPr>
          <a:xfrm>
            <a:off x="0" y="214848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182" name="Straight Connector 12"/>
          <p:cNvSpPr/>
          <p:nvPr/>
        </p:nvSpPr>
        <p:spPr>
          <a:xfrm>
            <a:off x="0" y="589320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183" name="Oval 13"/>
          <p:cNvSpPr/>
          <p:nvPr/>
        </p:nvSpPr>
        <p:spPr>
          <a:xfrm>
            <a:off x="7101360" y="55969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84" name="Oval 14"/>
          <p:cNvSpPr/>
          <p:nvPr/>
        </p:nvSpPr>
        <p:spPr>
          <a:xfrm>
            <a:off x="7583400" y="55969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85" name="Oval 15"/>
          <p:cNvSpPr/>
          <p:nvPr/>
        </p:nvSpPr>
        <p:spPr>
          <a:xfrm>
            <a:off x="8102520" y="55969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86" name="Oval 16"/>
          <p:cNvSpPr/>
          <p:nvPr/>
        </p:nvSpPr>
        <p:spPr>
          <a:xfrm>
            <a:off x="8584200" y="55969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87" name="Oval 17"/>
          <p:cNvSpPr/>
          <p:nvPr/>
        </p:nvSpPr>
        <p:spPr>
          <a:xfrm>
            <a:off x="9066240" y="55969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88" name="Oval 18"/>
          <p:cNvSpPr/>
          <p:nvPr/>
        </p:nvSpPr>
        <p:spPr>
          <a:xfrm>
            <a:off x="9548280" y="55969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89" name="Oval 19"/>
          <p:cNvSpPr/>
          <p:nvPr/>
        </p:nvSpPr>
        <p:spPr>
          <a:xfrm>
            <a:off x="10067040" y="55969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0" name="Oval 20"/>
          <p:cNvSpPr/>
          <p:nvPr/>
        </p:nvSpPr>
        <p:spPr>
          <a:xfrm>
            <a:off x="10549080" y="55969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1" name="Oval 21"/>
          <p:cNvSpPr/>
          <p:nvPr/>
        </p:nvSpPr>
        <p:spPr>
          <a:xfrm>
            <a:off x="11043360" y="55969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2" name="Oval 22"/>
          <p:cNvSpPr/>
          <p:nvPr/>
        </p:nvSpPr>
        <p:spPr>
          <a:xfrm>
            <a:off x="7101360" y="510264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3" name="Oval 23"/>
          <p:cNvSpPr/>
          <p:nvPr/>
        </p:nvSpPr>
        <p:spPr>
          <a:xfrm>
            <a:off x="7583400" y="510264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4" name="Oval 24"/>
          <p:cNvSpPr/>
          <p:nvPr/>
        </p:nvSpPr>
        <p:spPr>
          <a:xfrm>
            <a:off x="8102520" y="510264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5" name="Oval 25"/>
          <p:cNvSpPr/>
          <p:nvPr/>
        </p:nvSpPr>
        <p:spPr>
          <a:xfrm>
            <a:off x="8584200" y="510264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6" name="Oval 26"/>
          <p:cNvSpPr/>
          <p:nvPr/>
        </p:nvSpPr>
        <p:spPr>
          <a:xfrm>
            <a:off x="9066240" y="510264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7" name="Oval 27"/>
          <p:cNvSpPr/>
          <p:nvPr/>
        </p:nvSpPr>
        <p:spPr>
          <a:xfrm>
            <a:off x="9548280" y="510264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8" name="Oval 28"/>
          <p:cNvSpPr/>
          <p:nvPr/>
        </p:nvSpPr>
        <p:spPr>
          <a:xfrm>
            <a:off x="10067040" y="510264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199" name="Oval 29"/>
          <p:cNvSpPr/>
          <p:nvPr/>
        </p:nvSpPr>
        <p:spPr>
          <a:xfrm>
            <a:off x="10549080" y="510264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0" name="Oval 30"/>
          <p:cNvSpPr/>
          <p:nvPr/>
        </p:nvSpPr>
        <p:spPr>
          <a:xfrm>
            <a:off x="11043360" y="510264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1" name="Oval 31"/>
          <p:cNvSpPr/>
          <p:nvPr/>
        </p:nvSpPr>
        <p:spPr>
          <a:xfrm>
            <a:off x="7101360" y="45835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2" name="Oval 32"/>
          <p:cNvSpPr/>
          <p:nvPr/>
        </p:nvSpPr>
        <p:spPr>
          <a:xfrm>
            <a:off x="7583400" y="45835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3" name="Oval 33"/>
          <p:cNvSpPr/>
          <p:nvPr/>
        </p:nvSpPr>
        <p:spPr>
          <a:xfrm>
            <a:off x="8102520" y="45835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4" name="Oval 34"/>
          <p:cNvSpPr/>
          <p:nvPr/>
        </p:nvSpPr>
        <p:spPr>
          <a:xfrm>
            <a:off x="8584200" y="45835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5" name="Oval 35"/>
          <p:cNvSpPr/>
          <p:nvPr/>
        </p:nvSpPr>
        <p:spPr>
          <a:xfrm>
            <a:off x="9066240" y="45835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6" name="Oval 36"/>
          <p:cNvSpPr/>
          <p:nvPr/>
        </p:nvSpPr>
        <p:spPr>
          <a:xfrm>
            <a:off x="9548280" y="45835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7" name="Oval 37"/>
          <p:cNvSpPr/>
          <p:nvPr/>
        </p:nvSpPr>
        <p:spPr>
          <a:xfrm>
            <a:off x="10067040" y="45835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8" name="Oval 38"/>
          <p:cNvSpPr/>
          <p:nvPr/>
        </p:nvSpPr>
        <p:spPr>
          <a:xfrm>
            <a:off x="10549080" y="45835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09" name="Oval 39"/>
          <p:cNvSpPr/>
          <p:nvPr/>
        </p:nvSpPr>
        <p:spPr>
          <a:xfrm>
            <a:off x="11043360" y="458352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10" name="Oval 40"/>
          <p:cNvSpPr/>
          <p:nvPr/>
        </p:nvSpPr>
        <p:spPr>
          <a:xfrm>
            <a:off x="7101360" y="40521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11" name="Oval 41"/>
          <p:cNvSpPr/>
          <p:nvPr/>
        </p:nvSpPr>
        <p:spPr>
          <a:xfrm>
            <a:off x="7583400" y="40521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12" name="Oval 42"/>
          <p:cNvSpPr/>
          <p:nvPr/>
        </p:nvSpPr>
        <p:spPr>
          <a:xfrm>
            <a:off x="8102520" y="4052160"/>
            <a:ext cx="296280" cy="296280"/>
          </a:xfrm>
          <a:prstGeom prst="ellipse">
            <a:avLst/>
          </a:prstGeom>
          <a:solidFill>
            <a:srgbClr val="001e2d"/>
          </a:solidFill>
          <a:ln>
            <a:noFill/>
          </a:ln>
        </p:spPr>
        <p:style>
          <a:lnRef idx="2">
            <a:schemeClr val="accent1">
              <a:shade val="50000"/>
            </a:schemeClr>
          </a:lnRef>
          <a:fillRef idx="1">
            <a:schemeClr val="accent1"/>
          </a:fillRef>
          <a:effectRef idx="0">
            <a:schemeClr val="accent1"/>
          </a:effectRef>
          <a:fontRef idx="minor"/>
        </p:style>
      </p:sp>
      <p:sp>
        <p:nvSpPr>
          <p:cNvPr id="213" name="Oval 43"/>
          <p:cNvSpPr/>
          <p:nvPr/>
        </p:nvSpPr>
        <p:spPr>
          <a:xfrm>
            <a:off x="8584200" y="40521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14" name="Oval 44"/>
          <p:cNvSpPr/>
          <p:nvPr/>
        </p:nvSpPr>
        <p:spPr>
          <a:xfrm>
            <a:off x="9066240" y="40521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15" name="Oval 45"/>
          <p:cNvSpPr/>
          <p:nvPr/>
        </p:nvSpPr>
        <p:spPr>
          <a:xfrm>
            <a:off x="9548280" y="40521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16" name="Oval 46"/>
          <p:cNvSpPr/>
          <p:nvPr/>
        </p:nvSpPr>
        <p:spPr>
          <a:xfrm>
            <a:off x="10067040" y="40521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17" name="Oval 47"/>
          <p:cNvSpPr/>
          <p:nvPr/>
        </p:nvSpPr>
        <p:spPr>
          <a:xfrm>
            <a:off x="10549080" y="40521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18" name="Oval 48"/>
          <p:cNvSpPr/>
          <p:nvPr/>
        </p:nvSpPr>
        <p:spPr>
          <a:xfrm>
            <a:off x="11043360" y="40521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19" name="Oval 49"/>
          <p:cNvSpPr/>
          <p:nvPr/>
        </p:nvSpPr>
        <p:spPr>
          <a:xfrm>
            <a:off x="7101360" y="34959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20" name="Oval 50"/>
          <p:cNvSpPr/>
          <p:nvPr/>
        </p:nvSpPr>
        <p:spPr>
          <a:xfrm>
            <a:off x="7583400" y="34959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21" name="Oval 51"/>
          <p:cNvSpPr/>
          <p:nvPr/>
        </p:nvSpPr>
        <p:spPr>
          <a:xfrm>
            <a:off x="8102520" y="34959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22" name="Oval 52"/>
          <p:cNvSpPr/>
          <p:nvPr/>
        </p:nvSpPr>
        <p:spPr>
          <a:xfrm>
            <a:off x="8584200" y="34959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23" name="Oval 53"/>
          <p:cNvSpPr/>
          <p:nvPr/>
        </p:nvSpPr>
        <p:spPr>
          <a:xfrm>
            <a:off x="9066240" y="34959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24" name="Oval 54"/>
          <p:cNvSpPr/>
          <p:nvPr/>
        </p:nvSpPr>
        <p:spPr>
          <a:xfrm>
            <a:off x="9548280" y="34959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25" name="Oval 55"/>
          <p:cNvSpPr/>
          <p:nvPr/>
        </p:nvSpPr>
        <p:spPr>
          <a:xfrm>
            <a:off x="10067040" y="34959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26" name="Oval 56"/>
          <p:cNvSpPr/>
          <p:nvPr/>
        </p:nvSpPr>
        <p:spPr>
          <a:xfrm>
            <a:off x="10549080" y="34959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27" name="Oval 57"/>
          <p:cNvSpPr/>
          <p:nvPr/>
        </p:nvSpPr>
        <p:spPr>
          <a:xfrm>
            <a:off x="11043360" y="3495960"/>
            <a:ext cx="296280" cy="296280"/>
          </a:xfrm>
          <a:prstGeom prst="ellipse">
            <a:avLst/>
          </a:prstGeom>
          <a:solidFill>
            <a:srgbClr val="4636e3"/>
          </a:solidFill>
          <a:ln>
            <a:noFill/>
          </a:ln>
        </p:spPr>
        <p:style>
          <a:lnRef idx="2">
            <a:schemeClr val="accent1">
              <a:shade val="50000"/>
            </a:schemeClr>
          </a:lnRef>
          <a:fillRef idx="1">
            <a:schemeClr val="accent1"/>
          </a:fillRef>
          <a:effectRef idx="0">
            <a:schemeClr val="accent1"/>
          </a:effectRef>
          <a:fontRef idx="minor"/>
        </p:style>
      </p:sp>
      <p:sp>
        <p:nvSpPr>
          <p:cNvPr id="228" name="Content Placeholder 3"/>
          <p:cNvSpPr/>
          <p:nvPr/>
        </p:nvSpPr>
        <p:spPr>
          <a:xfrm>
            <a:off x="839880" y="6055920"/>
            <a:ext cx="10515240" cy="653400"/>
          </a:xfrm>
          <a:prstGeom prst="rect">
            <a:avLst/>
          </a:prstGeom>
          <a:noFill/>
          <a:ln w="0">
            <a:noFill/>
          </a:ln>
        </p:spPr>
        <p:style>
          <a:lnRef idx="0"/>
          <a:fillRef idx="0"/>
          <a:effectRef idx="0"/>
          <a:fontRef idx="minor"/>
        </p:style>
        <p:txBody>
          <a:bodyPr lIns="0" rIns="0" tIns="0" bIns="0" anchor="ctr">
            <a:normAutofit/>
          </a:bodyPr>
          <a:p>
            <a:pPr>
              <a:lnSpc>
                <a:spcPts val="1551"/>
              </a:lnSpc>
              <a:spcBef>
                <a:spcPts val="1001"/>
              </a:spcBef>
              <a:tabLst>
                <a:tab algn="l" pos="0"/>
              </a:tabLst>
            </a:pPr>
            <a:r>
              <a:rPr b="0" lang="en-GB" sz="800" spc="-1" strike="noStrike">
                <a:solidFill>
                  <a:srgbClr val="948be3"/>
                </a:solidFill>
                <a:latin typeface="Arial"/>
              </a:rPr>
              <a:t>Access for free at </a:t>
            </a:r>
            <a:r>
              <a:rPr b="0" lang="en-GB" sz="800" spc="-1" strike="noStrike" u="sng">
                <a:solidFill>
                  <a:srgbClr val="948be3"/>
                </a:solidFill>
                <a:uFillTx/>
                <a:latin typeface="Arial"/>
                <a:hlinkClick r:id="rId1"/>
              </a:rPr>
              <a:t>https://openstax.org/books/introductory-business-statistics/pages/1-introduction</a:t>
            </a:r>
            <a:endParaRPr b="0" lang="en-GB" sz="800" spc="-1" strike="noStrike">
              <a:latin typeface="Arial"/>
            </a:endParaRPr>
          </a:p>
        </p:txBody>
      </p:sp>
      <p:sp>
        <p:nvSpPr>
          <p:cNvPr id="229" name="Title 1"/>
          <p:cNvSpPr/>
          <p:nvPr/>
        </p:nvSpPr>
        <p:spPr>
          <a:xfrm>
            <a:off x="740520" y="1460520"/>
            <a:ext cx="10515240" cy="228960"/>
          </a:xfrm>
          <a:prstGeom prst="rect">
            <a:avLst/>
          </a:prstGeom>
          <a:noFill/>
          <a:ln w="0">
            <a:noFill/>
          </a:ln>
        </p:spPr>
        <p:style>
          <a:lnRef idx="0"/>
          <a:fillRef idx="0"/>
          <a:effectRef idx="0"/>
          <a:fontRef idx="minor"/>
        </p:style>
        <p:txBody>
          <a:bodyPr>
            <a:normAutofit fontScale="55000"/>
          </a:bodyPr>
          <a:p>
            <a:pPr>
              <a:lnSpc>
                <a:spcPct val="90000"/>
              </a:lnSpc>
            </a:pPr>
            <a:r>
              <a:rPr b="0" lang="en-GB" sz="1600" spc="299" strike="noStrike">
                <a:solidFill>
                  <a:srgbClr val="808080"/>
                </a:solidFill>
                <a:latin typeface="Arial"/>
              </a:rPr>
              <a:t>LESSON 1</a:t>
            </a:r>
            <a:endParaRPr b="0" lang="en-GB" sz="1600" spc="-1" strike="noStrike">
              <a:latin typeface="Arial"/>
            </a:endParaRPr>
          </a:p>
        </p:txBody>
      </p:sp>
    </p:spTree>
  </p:cSld>
  <mc:AlternateContent>
    <mc:Choice Requires="p14">
      <p:transition spd="slow" p14:dur="2000"/>
    </mc:Choice>
    <mc:Fallback>
      <p:transition spd="slow"/>
    </mc:Fallback>
  </mc:AlternateContent>
</p:sld>
</file>

<file path=ppt/slides/slide3.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230" name="Title 1"/>
          <p:cNvSpPr txBox="1"/>
          <p:nvPr/>
        </p:nvSpPr>
        <p:spPr>
          <a:xfrm>
            <a:off x="724680" y="1757160"/>
            <a:ext cx="10515240" cy="553320"/>
          </a:xfrm>
          <a:prstGeom prst="rect">
            <a:avLst/>
          </a:prstGeom>
          <a:noFill/>
          <a:ln w="0">
            <a:noFill/>
          </a:ln>
        </p:spPr>
        <p:txBody>
          <a:bodyPr>
            <a:normAutofit/>
          </a:bodyPr>
          <a:p>
            <a:pPr>
              <a:lnSpc>
                <a:spcPct val="90000"/>
              </a:lnSpc>
            </a:pPr>
            <a:r>
              <a:rPr b="0" lang="en-GB" sz="3200" spc="-1" strike="noStrike">
                <a:solidFill>
                  <a:srgbClr val="000000"/>
                </a:solidFill>
                <a:latin typeface="Arial"/>
              </a:rPr>
              <a:t>Most data can be put into the following categories:</a:t>
            </a:r>
            <a:endParaRPr b="0" lang="en-SI" sz="3200" spc="-1" strike="noStrike">
              <a:solidFill>
                <a:srgbClr val="000000"/>
              </a:solidFill>
              <a:latin typeface="Calibri"/>
            </a:endParaRPr>
          </a:p>
        </p:txBody>
      </p:sp>
      <p:sp>
        <p:nvSpPr>
          <p:cNvPr id="231" name="Text Placeholder 2"/>
          <p:cNvSpPr txBox="1"/>
          <p:nvPr/>
        </p:nvSpPr>
        <p:spPr>
          <a:xfrm>
            <a:off x="839880" y="2422440"/>
            <a:ext cx="5157360" cy="823680"/>
          </a:xfrm>
          <a:prstGeom prst="rect">
            <a:avLst/>
          </a:prstGeom>
          <a:noFill/>
          <a:ln w="0">
            <a:noFill/>
          </a:ln>
        </p:spPr>
        <p:txBody>
          <a:bodyPr lIns="0" rIns="0" tIns="0" bIns="0" anchor="b">
            <a:noAutofit/>
          </a:bodyPr>
          <a:p>
            <a:pPr>
              <a:lnSpc>
                <a:spcPct val="90000"/>
              </a:lnSpc>
              <a:spcBef>
                <a:spcPts val="1001"/>
              </a:spcBef>
              <a:tabLst>
                <a:tab algn="l" pos="0"/>
              </a:tabLst>
            </a:pPr>
            <a:r>
              <a:rPr b="1" lang="en-SI" sz="2400" spc="-1" strike="noStrike">
                <a:solidFill>
                  <a:srgbClr val="4636e3"/>
                </a:solidFill>
                <a:latin typeface="Arial"/>
              </a:rPr>
              <a:t>A Qualitative</a:t>
            </a:r>
            <a:endParaRPr b="0" lang="en-SI" sz="2400" spc="-1" strike="noStrike">
              <a:solidFill>
                <a:srgbClr val="000000"/>
              </a:solidFill>
              <a:latin typeface="Arial"/>
            </a:endParaRPr>
          </a:p>
        </p:txBody>
      </p:sp>
      <p:sp>
        <p:nvSpPr>
          <p:cNvPr id="232" name="Content Placeholder 3"/>
          <p:cNvSpPr txBox="1"/>
          <p:nvPr/>
        </p:nvSpPr>
        <p:spPr>
          <a:xfrm>
            <a:off x="839880" y="3459240"/>
            <a:ext cx="5157360" cy="2098080"/>
          </a:xfrm>
          <a:prstGeom prst="rect">
            <a:avLst/>
          </a:prstGeom>
          <a:noFill/>
          <a:ln w="0">
            <a:noFill/>
          </a:ln>
        </p:spPr>
        <p:txBody>
          <a:bodyPr lIns="0" rIns="0" tIns="0" bIns="0">
            <a:noAutofit/>
          </a:bodyPr>
          <a:p>
            <a:pPr>
              <a:lnSpc>
                <a:spcPts val="1551"/>
              </a:lnSpc>
              <a:spcBef>
                <a:spcPts val="1001"/>
              </a:spcBef>
              <a:tabLst>
                <a:tab algn="l" pos="0"/>
              </a:tabLst>
            </a:pPr>
            <a:r>
              <a:rPr b="1" lang="en-GB" sz="1100" spc="-1" strike="noStrike">
                <a:solidFill>
                  <a:srgbClr val="000000"/>
                </a:solidFill>
                <a:latin typeface="Arial"/>
              </a:rPr>
              <a:t>Qualitative data</a:t>
            </a:r>
            <a:r>
              <a:rPr b="0" lang="en-GB" sz="1100" spc="-1" strike="noStrike">
                <a:solidFill>
                  <a:srgbClr val="000000"/>
                </a:solidFill>
                <a:latin typeface="Arial"/>
              </a:rPr>
              <a:t> are the result of categorizing or describing attributes of a population. </a:t>
            </a:r>
            <a:r>
              <a:rPr b="1" lang="en-GB" sz="1100" spc="-1" strike="noStrike">
                <a:solidFill>
                  <a:srgbClr val="000000"/>
                </a:solidFill>
                <a:latin typeface="Arial"/>
              </a:rPr>
              <a:t>Qualitative data</a:t>
            </a:r>
            <a:r>
              <a:rPr b="0" lang="en-GB" sz="1100" spc="-1" strike="noStrike">
                <a:solidFill>
                  <a:srgbClr val="000000"/>
                </a:solidFill>
                <a:latin typeface="Arial"/>
              </a:rPr>
              <a:t> are also often called categorical data. Hair color, blood type, ethnic group, the car a person drives, and the street a person lives on are examples of qualitative(categorical) data. Qualitative(categorical) data are generally described by words or letters. For instance, hair color might be black, dark brown, light brown, blonde, gray, or red. Blood type might be AB+, O-, or B+. Researchers often prefer to use quantitative data over qualitative(categorical) data because it lends itself more easily to mathematical analysis. For example, it does not make sense to find an average hair color or blood type.</a:t>
            </a:r>
            <a:endParaRPr b="0" lang="en-SI" sz="1100" spc="-1" strike="noStrike">
              <a:solidFill>
                <a:srgbClr val="000000"/>
              </a:solidFill>
              <a:latin typeface="Arial"/>
            </a:endParaRPr>
          </a:p>
        </p:txBody>
      </p:sp>
      <p:sp>
        <p:nvSpPr>
          <p:cNvPr id="233" name="Text Placeholder 4"/>
          <p:cNvSpPr txBox="1"/>
          <p:nvPr/>
        </p:nvSpPr>
        <p:spPr>
          <a:xfrm>
            <a:off x="6172200" y="2422440"/>
            <a:ext cx="5182920" cy="823680"/>
          </a:xfrm>
          <a:prstGeom prst="rect">
            <a:avLst/>
          </a:prstGeom>
          <a:noFill/>
          <a:ln w="0">
            <a:noFill/>
          </a:ln>
        </p:spPr>
        <p:txBody>
          <a:bodyPr lIns="0" rIns="0" tIns="0" bIns="0" anchor="b">
            <a:noAutofit/>
          </a:bodyPr>
          <a:p>
            <a:pPr>
              <a:lnSpc>
                <a:spcPct val="90000"/>
              </a:lnSpc>
              <a:spcBef>
                <a:spcPts val="1001"/>
              </a:spcBef>
              <a:tabLst>
                <a:tab algn="l" pos="0"/>
              </a:tabLst>
            </a:pPr>
            <a:r>
              <a:rPr b="1" lang="en-SI" sz="2400" spc="-1" strike="noStrike">
                <a:solidFill>
                  <a:srgbClr val="4636e3"/>
                </a:solidFill>
                <a:latin typeface="Arial"/>
              </a:rPr>
              <a:t>B Quantitative</a:t>
            </a:r>
            <a:endParaRPr b="0" lang="en-SI" sz="2400" spc="-1" strike="noStrike">
              <a:solidFill>
                <a:srgbClr val="000000"/>
              </a:solidFill>
              <a:latin typeface="Arial"/>
            </a:endParaRPr>
          </a:p>
        </p:txBody>
      </p:sp>
      <p:sp>
        <p:nvSpPr>
          <p:cNvPr id="234" name="Content Placeholder 5"/>
          <p:cNvSpPr txBox="1"/>
          <p:nvPr/>
        </p:nvSpPr>
        <p:spPr>
          <a:xfrm>
            <a:off x="6172200" y="3459240"/>
            <a:ext cx="5182920" cy="2098080"/>
          </a:xfrm>
          <a:prstGeom prst="rect">
            <a:avLst/>
          </a:prstGeom>
          <a:noFill/>
          <a:ln w="0">
            <a:noFill/>
          </a:ln>
        </p:spPr>
        <p:txBody>
          <a:bodyPr lIns="0" rIns="0" tIns="0" bIns="0">
            <a:normAutofit/>
          </a:bodyPr>
          <a:p>
            <a:pPr>
              <a:lnSpc>
                <a:spcPts val="1551"/>
              </a:lnSpc>
              <a:spcBef>
                <a:spcPts val="1001"/>
              </a:spcBef>
              <a:tabLst>
                <a:tab algn="l" pos="0"/>
              </a:tabLst>
            </a:pPr>
            <a:r>
              <a:rPr b="1" lang="en-GB" sz="1100" spc="-1" strike="noStrike">
                <a:solidFill>
                  <a:srgbClr val="000000"/>
                </a:solidFill>
                <a:latin typeface="Arial"/>
              </a:rPr>
              <a:t>Quantitative data</a:t>
            </a:r>
            <a:r>
              <a:rPr b="0" lang="en-GB" sz="1100" spc="-1" strike="noStrike">
                <a:solidFill>
                  <a:srgbClr val="000000"/>
                </a:solidFill>
                <a:latin typeface="Arial"/>
              </a:rPr>
              <a:t> are always numbers. Quantitative data are the result of </a:t>
            </a:r>
            <a:r>
              <a:rPr b="1" lang="en-GB" sz="1100" spc="-1" strike="noStrike">
                <a:solidFill>
                  <a:srgbClr val="000000"/>
                </a:solidFill>
                <a:latin typeface="Arial"/>
              </a:rPr>
              <a:t>counting</a:t>
            </a:r>
            <a:r>
              <a:rPr b="0" lang="en-GB" sz="1100" spc="-1" strike="noStrike">
                <a:solidFill>
                  <a:srgbClr val="000000"/>
                </a:solidFill>
                <a:latin typeface="Arial"/>
              </a:rPr>
              <a:t> or </a:t>
            </a:r>
            <a:r>
              <a:rPr b="1" lang="en-GB" sz="1100" spc="-1" strike="noStrike">
                <a:solidFill>
                  <a:srgbClr val="000000"/>
                </a:solidFill>
                <a:latin typeface="Arial"/>
              </a:rPr>
              <a:t>measuring</a:t>
            </a:r>
            <a:r>
              <a:rPr b="0" lang="en-GB" sz="1100" spc="-1" strike="noStrike">
                <a:solidFill>
                  <a:srgbClr val="000000"/>
                </a:solidFill>
                <a:latin typeface="Arial"/>
              </a:rPr>
              <a:t> attributes of a population. Amount of money, pulse rate, weight, number of people living in your town, and number of students who take statistics are examples of quantitative data. Quantitative data may be either </a:t>
            </a:r>
            <a:r>
              <a:rPr b="1" lang="en-GB" sz="1100" spc="-1" strike="noStrike">
                <a:solidFill>
                  <a:srgbClr val="000000"/>
                </a:solidFill>
                <a:latin typeface="Arial"/>
              </a:rPr>
              <a:t>discrete</a:t>
            </a:r>
            <a:r>
              <a:rPr b="0" lang="en-GB" sz="1100" spc="-1" strike="noStrike">
                <a:solidFill>
                  <a:srgbClr val="000000"/>
                </a:solidFill>
                <a:latin typeface="Arial"/>
              </a:rPr>
              <a:t> or </a:t>
            </a:r>
            <a:r>
              <a:rPr b="1" lang="en-GB" sz="1100" spc="-1" strike="noStrike">
                <a:solidFill>
                  <a:srgbClr val="000000"/>
                </a:solidFill>
                <a:latin typeface="Arial"/>
              </a:rPr>
              <a:t>continuous</a:t>
            </a:r>
            <a:r>
              <a:rPr b="0" lang="en-GB" sz="1100" spc="-1" strike="noStrike">
                <a:solidFill>
                  <a:srgbClr val="000000"/>
                </a:solidFill>
                <a:latin typeface="Arial"/>
              </a:rPr>
              <a:t>. All data that are the result of counting are called </a:t>
            </a:r>
            <a:r>
              <a:rPr b="1" lang="en-GB" sz="1100" spc="-1" strike="noStrike">
                <a:solidFill>
                  <a:srgbClr val="000000"/>
                </a:solidFill>
                <a:latin typeface="Arial"/>
              </a:rPr>
              <a:t>quantitative discrete data</a:t>
            </a:r>
            <a:r>
              <a:rPr b="0" lang="en-GB" sz="1100" spc="-1" strike="noStrike">
                <a:solidFill>
                  <a:srgbClr val="000000"/>
                </a:solidFill>
                <a:latin typeface="Arial"/>
              </a:rPr>
              <a:t>. These data take on only certain numerical values. If you count the number of phone calls you receive for each day of the week, you might get values such as zero, one, two, or three.</a:t>
            </a:r>
            <a:endParaRPr b="0" lang="en-SI" sz="1100" spc="-1" strike="noStrike">
              <a:solidFill>
                <a:srgbClr val="000000"/>
              </a:solidFill>
              <a:latin typeface="Arial"/>
            </a:endParaRPr>
          </a:p>
        </p:txBody>
      </p:sp>
      <p:sp>
        <p:nvSpPr>
          <p:cNvPr id="235" name="Straight Connector 6"/>
          <p:cNvSpPr/>
          <p:nvPr/>
        </p:nvSpPr>
        <p:spPr>
          <a:xfrm>
            <a:off x="825120" y="0"/>
            <a:ext cx="360" cy="685800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36" name="Straight Connector 7"/>
          <p:cNvSpPr/>
          <p:nvPr/>
        </p:nvSpPr>
        <p:spPr>
          <a:xfrm>
            <a:off x="11339640" y="0"/>
            <a:ext cx="360" cy="685800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37" name="Straight Connector 8"/>
          <p:cNvSpPr/>
          <p:nvPr/>
        </p:nvSpPr>
        <p:spPr>
          <a:xfrm>
            <a:off x="0" y="96444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38" name="Straight Connector 9"/>
          <p:cNvSpPr/>
          <p:nvPr/>
        </p:nvSpPr>
        <p:spPr>
          <a:xfrm>
            <a:off x="0" y="214848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39" name="Straight Connector 11"/>
          <p:cNvSpPr/>
          <p:nvPr/>
        </p:nvSpPr>
        <p:spPr>
          <a:xfrm>
            <a:off x="0" y="589320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40" name="Content Placeholder 3"/>
          <p:cNvSpPr/>
          <p:nvPr/>
        </p:nvSpPr>
        <p:spPr>
          <a:xfrm>
            <a:off x="839880" y="6055920"/>
            <a:ext cx="10515240" cy="653400"/>
          </a:xfrm>
          <a:prstGeom prst="rect">
            <a:avLst/>
          </a:prstGeom>
          <a:noFill/>
          <a:ln w="0">
            <a:noFill/>
          </a:ln>
        </p:spPr>
        <p:style>
          <a:lnRef idx="0"/>
          <a:fillRef idx="0"/>
          <a:effectRef idx="0"/>
          <a:fontRef idx="minor"/>
        </p:style>
        <p:txBody>
          <a:bodyPr lIns="0" rIns="0" tIns="0" bIns="0" anchor="ctr">
            <a:normAutofit/>
          </a:bodyPr>
          <a:p>
            <a:pPr>
              <a:lnSpc>
                <a:spcPts val="1551"/>
              </a:lnSpc>
              <a:spcBef>
                <a:spcPts val="1001"/>
              </a:spcBef>
              <a:tabLst>
                <a:tab algn="l" pos="0"/>
              </a:tabLst>
            </a:pPr>
            <a:r>
              <a:rPr b="0" lang="en-GB" sz="800" spc="-1" strike="noStrike">
                <a:solidFill>
                  <a:srgbClr val="948be3"/>
                </a:solidFill>
                <a:latin typeface="Arial"/>
              </a:rPr>
              <a:t>Access for free at </a:t>
            </a:r>
            <a:r>
              <a:rPr b="0" lang="en-GB" sz="800" spc="-1" strike="noStrike" u="sng">
                <a:solidFill>
                  <a:srgbClr val="948be3"/>
                </a:solidFill>
                <a:uFillTx/>
                <a:latin typeface="Arial"/>
                <a:hlinkClick r:id="rId1"/>
              </a:rPr>
              <a:t>https://openstax.org/books/introductory-business-statistics/pages/1-introduction</a:t>
            </a:r>
            <a:endParaRPr b="0" lang="en-GB" sz="800" spc="-1" strike="noStrike">
              <a:latin typeface="Arial"/>
            </a:endParaRPr>
          </a:p>
        </p:txBody>
      </p:sp>
      <p:sp>
        <p:nvSpPr>
          <p:cNvPr id="241" name="Title 1"/>
          <p:cNvSpPr/>
          <p:nvPr/>
        </p:nvSpPr>
        <p:spPr>
          <a:xfrm>
            <a:off x="740520" y="1460520"/>
            <a:ext cx="10515240" cy="228960"/>
          </a:xfrm>
          <a:prstGeom prst="rect">
            <a:avLst/>
          </a:prstGeom>
          <a:noFill/>
          <a:ln w="0">
            <a:noFill/>
          </a:ln>
        </p:spPr>
        <p:style>
          <a:lnRef idx="0"/>
          <a:fillRef idx="0"/>
          <a:effectRef idx="0"/>
          <a:fontRef idx="minor"/>
        </p:style>
        <p:txBody>
          <a:bodyPr>
            <a:normAutofit fontScale="55000"/>
          </a:bodyPr>
          <a:p>
            <a:pPr>
              <a:lnSpc>
                <a:spcPct val="90000"/>
              </a:lnSpc>
            </a:pPr>
            <a:r>
              <a:rPr b="0" lang="en-GB" sz="1600" spc="299" strike="noStrike">
                <a:solidFill>
                  <a:srgbClr val="808080"/>
                </a:solidFill>
                <a:latin typeface="Arial"/>
              </a:rPr>
              <a:t>LESSON 1</a:t>
            </a:r>
            <a:endParaRPr b="0" lang="en-GB" sz="1600" spc="-1" strike="noStrike">
              <a:latin typeface="Arial"/>
            </a:endParaRPr>
          </a:p>
        </p:txBody>
      </p:sp>
    </p:spTree>
  </p:cSld>
  <mc:AlternateContent>
    <mc:Choice Requires="p14">
      <p:transition spd="slow" p14:dur="2000"/>
    </mc:Choice>
    <mc:Fallback>
      <p:transition spd="slow"/>
    </mc:Fallback>
  </mc:AlternateContent>
</p:sld>
</file>

<file path=ppt/slides/slide4.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242" name="Title 1"/>
          <p:cNvSpPr/>
          <p:nvPr/>
        </p:nvSpPr>
        <p:spPr>
          <a:xfrm>
            <a:off x="724680" y="1757160"/>
            <a:ext cx="10515240" cy="553320"/>
          </a:xfrm>
          <a:prstGeom prst="rect">
            <a:avLst/>
          </a:prstGeom>
          <a:noFill/>
          <a:ln w="0">
            <a:noFill/>
          </a:ln>
        </p:spPr>
        <p:style>
          <a:lnRef idx="0"/>
          <a:fillRef idx="0"/>
          <a:effectRef idx="0"/>
          <a:fontRef idx="minor"/>
        </p:style>
        <p:txBody>
          <a:bodyPr lIns="90000" rIns="90000" tIns="45000" bIns="45000">
            <a:normAutofit/>
          </a:bodyPr>
          <a:p>
            <a:pPr>
              <a:lnSpc>
                <a:spcPct val="90000"/>
              </a:lnSpc>
            </a:pPr>
            <a:r>
              <a:rPr b="0" lang="en-GB" sz="3200" spc="-1" strike="noStrike">
                <a:solidFill>
                  <a:srgbClr val="000000"/>
                </a:solidFill>
                <a:latin typeface="Arial"/>
              </a:rPr>
              <a:t>Try it yourself</a:t>
            </a:r>
            <a:endParaRPr b="0" lang="en-GB" sz="3200" spc="-1" strike="noStrike">
              <a:latin typeface="Arial"/>
            </a:endParaRPr>
          </a:p>
        </p:txBody>
      </p:sp>
      <p:sp>
        <p:nvSpPr>
          <p:cNvPr id="243" name="Text Placeholder 2"/>
          <p:cNvSpPr/>
          <p:nvPr/>
        </p:nvSpPr>
        <p:spPr>
          <a:xfrm>
            <a:off x="839880" y="5116680"/>
            <a:ext cx="6310800" cy="823680"/>
          </a:xfrm>
          <a:prstGeom prst="rect">
            <a:avLst/>
          </a:prstGeom>
          <a:noFill/>
          <a:ln w="0">
            <a:noFill/>
          </a:ln>
        </p:spPr>
        <p:style>
          <a:lnRef idx="0"/>
          <a:fillRef idx="0"/>
          <a:effectRef idx="0"/>
          <a:fontRef idx="minor"/>
        </p:style>
        <p:txBody>
          <a:bodyPr lIns="0" rIns="0" tIns="0" bIns="0">
            <a:noAutofit/>
          </a:bodyPr>
          <a:p>
            <a:pPr>
              <a:lnSpc>
                <a:spcPct val="90000"/>
              </a:lnSpc>
              <a:spcBef>
                <a:spcPts val="1001"/>
              </a:spcBef>
              <a:tabLst>
                <a:tab algn="l" pos="0"/>
              </a:tabLst>
            </a:pPr>
            <a:r>
              <a:rPr b="0" lang="en-SI" sz="2400" spc="-1" strike="noStrike">
                <a:solidFill>
                  <a:srgbClr val="4636e3"/>
                </a:solidFill>
                <a:latin typeface="Arial"/>
              </a:rPr>
              <a:t>A Qualitative  </a:t>
            </a:r>
            <a:r>
              <a:rPr b="0" lang="en-SI" sz="2000" spc="-1" strike="noStrike">
                <a:solidFill>
                  <a:srgbClr val="948be3"/>
                </a:solidFill>
                <a:latin typeface="Arial"/>
              </a:rPr>
              <a:t>or</a:t>
            </a:r>
            <a:r>
              <a:rPr b="0" lang="en-SI" sz="2800" spc="-1" strike="noStrike">
                <a:solidFill>
                  <a:srgbClr val="4636e3"/>
                </a:solidFill>
                <a:latin typeface="Arial"/>
              </a:rPr>
              <a:t>  </a:t>
            </a:r>
            <a:r>
              <a:rPr b="0" lang="en-SI" sz="2400" spc="-1" strike="noStrike">
                <a:solidFill>
                  <a:srgbClr val="4636e3"/>
                </a:solidFill>
                <a:latin typeface="Arial"/>
              </a:rPr>
              <a:t>B Quantitative</a:t>
            </a:r>
            <a:endParaRPr b="0" lang="en-GB" sz="2400" spc="-1" strike="noStrike">
              <a:latin typeface="Arial"/>
            </a:endParaRPr>
          </a:p>
        </p:txBody>
      </p:sp>
      <p:sp>
        <p:nvSpPr>
          <p:cNvPr id="244" name="Content Placeholder 3"/>
          <p:cNvSpPr/>
          <p:nvPr/>
        </p:nvSpPr>
        <p:spPr>
          <a:xfrm>
            <a:off x="839880" y="3071160"/>
            <a:ext cx="5334480" cy="1826640"/>
          </a:xfrm>
          <a:prstGeom prst="rect">
            <a:avLst/>
          </a:prstGeom>
          <a:noFill/>
          <a:ln w="0">
            <a:noFill/>
          </a:ln>
        </p:spPr>
        <p:style>
          <a:lnRef idx="0"/>
          <a:fillRef idx="0"/>
          <a:effectRef idx="0"/>
          <a:fontRef idx="minor"/>
        </p:style>
        <p:txBody>
          <a:bodyPr lIns="0" rIns="0" tIns="0" bIns="0">
            <a:normAutofit fontScale="17000"/>
          </a:bodyPr>
          <a:p>
            <a:pPr>
              <a:lnSpc>
                <a:spcPct val="160000"/>
              </a:lnSpc>
              <a:spcBef>
                <a:spcPts val="1001"/>
              </a:spcBef>
              <a:tabLst>
                <a:tab algn="l" pos="0"/>
              </a:tabLst>
            </a:pPr>
            <a:r>
              <a:rPr b="0" lang="en-GB" sz="2800" spc="-1" strike="noStrike">
                <a:solidFill>
                  <a:srgbClr val="000000"/>
                </a:solidFill>
                <a:latin typeface="Arial"/>
              </a:rPr>
              <a:t>The data are the number of machines in a gym. You sample five gyms. One gym has 12 machines, one gym has 15 machines, one gym has ten machines, one gym has 22 machines, and the other gym has 20 machines. What type of data is this?</a:t>
            </a:r>
            <a:endParaRPr b="0" lang="en-GB" sz="2800" spc="-1" strike="noStrike">
              <a:latin typeface="Arial"/>
            </a:endParaRPr>
          </a:p>
        </p:txBody>
      </p:sp>
      <p:sp>
        <p:nvSpPr>
          <p:cNvPr id="245" name="Straight Connector 11"/>
          <p:cNvSpPr/>
          <p:nvPr/>
        </p:nvSpPr>
        <p:spPr>
          <a:xfrm>
            <a:off x="825120" y="0"/>
            <a:ext cx="360" cy="685800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46" name="Straight Connector 12"/>
          <p:cNvSpPr/>
          <p:nvPr/>
        </p:nvSpPr>
        <p:spPr>
          <a:xfrm>
            <a:off x="11339640" y="0"/>
            <a:ext cx="360" cy="685800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47" name="Straight Connector 13"/>
          <p:cNvSpPr/>
          <p:nvPr/>
        </p:nvSpPr>
        <p:spPr>
          <a:xfrm>
            <a:off x="0" y="96444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48" name="Straight Connector 16"/>
          <p:cNvSpPr/>
          <p:nvPr/>
        </p:nvSpPr>
        <p:spPr>
          <a:xfrm>
            <a:off x="0" y="589320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49" name="Content Placeholder 3"/>
          <p:cNvSpPr/>
          <p:nvPr/>
        </p:nvSpPr>
        <p:spPr>
          <a:xfrm>
            <a:off x="839880" y="6055920"/>
            <a:ext cx="10515240" cy="653400"/>
          </a:xfrm>
          <a:prstGeom prst="rect">
            <a:avLst/>
          </a:prstGeom>
          <a:noFill/>
          <a:ln w="0">
            <a:noFill/>
          </a:ln>
        </p:spPr>
        <p:style>
          <a:lnRef idx="0"/>
          <a:fillRef idx="0"/>
          <a:effectRef idx="0"/>
          <a:fontRef idx="minor"/>
        </p:style>
        <p:txBody>
          <a:bodyPr lIns="0" rIns="0" tIns="0" bIns="0" anchor="ctr">
            <a:normAutofit/>
          </a:bodyPr>
          <a:p>
            <a:pPr>
              <a:lnSpc>
                <a:spcPts val="1551"/>
              </a:lnSpc>
              <a:spcBef>
                <a:spcPts val="1001"/>
              </a:spcBef>
              <a:tabLst>
                <a:tab algn="l" pos="0"/>
              </a:tabLst>
            </a:pPr>
            <a:r>
              <a:rPr b="0" lang="en-GB" sz="800" spc="-1" strike="noStrike">
                <a:solidFill>
                  <a:srgbClr val="948be3"/>
                </a:solidFill>
                <a:latin typeface="Arial"/>
              </a:rPr>
              <a:t>Access for free at </a:t>
            </a:r>
            <a:r>
              <a:rPr b="0" lang="en-GB" sz="800" spc="-1" strike="noStrike" u="sng">
                <a:solidFill>
                  <a:srgbClr val="948be3"/>
                </a:solidFill>
                <a:uFillTx/>
                <a:latin typeface="Arial"/>
                <a:hlinkClick r:id="rId1"/>
              </a:rPr>
              <a:t>https://openstax.org/books/introductory-business-statistics/pages/1-introduction</a:t>
            </a:r>
            <a:endParaRPr b="0" lang="en-GB" sz="800" spc="-1" strike="noStrike">
              <a:latin typeface="Arial"/>
            </a:endParaRPr>
          </a:p>
        </p:txBody>
      </p:sp>
      <p:sp>
        <p:nvSpPr>
          <p:cNvPr id="250" name="Title 1"/>
          <p:cNvSpPr/>
          <p:nvPr/>
        </p:nvSpPr>
        <p:spPr>
          <a:xfrm>
            <a:off x="740520" y="1460520"/>
            <a:ext cx="10515240" cy="228960"/>
          </a:xfrm>
          <a:prstGeom prst="rect">
            <a:avLst/>
          </a:prstGeom>
          <a:noFill/>
          <a:ln w="0">
            <a:noFill/>
          </a:ln>
        </p:spPr>
        <p:style>
          <a:lnRef idx="0"/>
          <a:fillRef idx="0"/>
          <a:effectRef idx="0"/>
          <a:fontRef idx="minor"/>
        </p:style>
        <p:txBody>
          <a:bodyPr>
            <a:normAutofit fontScale="55000"/>
          </a:bodyPr>
          <a:p>
            <a:pPr>
              <a:lnSpc>
                <a:spcPct val="90000"/>
              </a:lnSpc>
            </a:pPr>
            <a:r>
              <a:rPr b="0" lang="en-GB" sz="1600" spc="299" strike="noStrike">
                <a:solidFill>
                  <a:srgbClr val="808080"/>
                </a:solidFill>
                <a:latin typeface="Arial"/>
              </a:rPr>
              <a:t>LESSON 1</a:t>
            </a:r>
            <a:endParaRPr b="0" lang="en-GB" sz="1600" spc="-1" strike="noStrike">
              <a:latin typeface="Arial"/>
            </a:endParaRPr>
          </a:p>
        </p:txBody>
      </p:sp>
      <p:pic>
        <p:nvPicPr>
          <p:cNvPr id="251" name="Picture 33" descr=""/>
          <p:cNvPicPr/>
          <p:nvPr/>
        </p:nvPicPr>
        <p:blipFill>
          <a:blip r:embed="rId2"/>
          <a:stretch/>
        </p:blipFill>
        <p:spPr>
          <a:xfrm>
            <a:off x="7414200" y="964800"/>
            <a:ext cx="3938400" cy="5920200"/>
          </a:xfrm>
          <a:prstGeom prst="rect">
            <a:avLst/>
          </a:prstGeom>
          <a:ln w="0">
            <a:noFill/>
          </a:ln>
        </p:spPr>
      </p:pic>
      <p:sp>
        <p:nvSpPr>
          <p:cNvPr id="252" name="Straight Connector 34"/>
          <p:cNvSpPr/>
          <p:nvPr/>
        </p:nvSpPr>
        <p:spPr>
          <a:xfrm>
            <a:off x="0" y="214848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Tree>
  </p:cSld>
  <mc:AlternateContent>
    <mc:Choice Requires="p14">
      <p:transition spd="slow" p14:dur="2000"/>
    </mc:Choice>
    <mc:Fallback>
      <p:transition spd="slow"/>
    </mc:Fallback>
  </mc:AlternateContent>
</p:sld>
</file>

<file path=ppt/slides/slide5.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253" name="Title 1"/>
          <p:cNvSpPr/>
          <p:nvPr/>
        </p:nvSpPr>
        <p:spPr>
          <a:xfrm>
            <a:off x="724680" y="1757160"/>
            <a:ext cx="10515240" cy="553320"/>
          </a:xfrm>
          <a:prstGeom prst="rect">
            <a:avLst/>
          </a:prstGeom>
          <a:noFill/>
          <a:ln w="0">
            <a:noFill/>
          </a:ln>
        </p:spPr>
        <p:style>
          <a:lnRef idx="0"/>
          <a:fillRef idx="0"/>
          <a:effectRef idx="0"/>
          <a:fontRef idx="minor"/>
        </p:style>
        <p:txBody>
          <a:bodyPr lIns="90000" rIns="90000" tIns="45000" bIns="45000">
            <a:normAutofit/>
          </a:bodyPr>
          <a:p>
            <a:pPr>
              <a:lnSpc>
                <a:spcPct val="90000"/>
              </a:lnSpc>
            </a:pPr>
            <a:r>
              <a:rPr b="0" lang="en-GB" sz="3200" spc="-1" strike="noStrike">
                <a:solidFill>
                  <a:srgbClr val="000000"/>
                </a:solidFill>
                <a:latin typeface="Arial"/>
              </a:rPr>
              <a:t>That’s all for today’s lesson.</a:t>
            </a:r>
            <a:endParaRPr b="0" lang="en-GB" sz="3200" spc="-1" strike="noStrike">
              <a:latin typeface="Arial"/>
            </a:endParaRPr>
          </a:p>
        </p:txBody>
      </p:sp>
      <p:sp>
        <p:nvSpPr>
          <p:cNvPr id="254" name="Straight Connector 2"/>
          <p:cNvSpPr/>
          <p:nvPr/>
        </p:nvSpPr>
        <p:spPr>
          <a:xfrm>
            <a:off x="825120" y="0"/>
            <a:ext cx="360" cy="685800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55" name="Straight Connector 3"/>
          <p:cNvSpPr/>
          <p:nvPr/>
        </p:nvSpPr>
        <p:spPr>
          <a:xfrm>
            <a:off x="11339640" y="0"/>
            <a:ext cx="360" cy="685800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56" name="Straight Connector 4"/>
          <p:cNvSpPr/>
          <p:nvPr/>
        </p:nvSpPr>
        <p:spPr>
          <a:xfrm>
            <a:off x="0" y="96444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57" name="Straight Connector 5"/>
          <p:cNvSpPr/>
          <p:nvPr/>
        </p:nvSpPr>
        <p:spPr>
          <a:xfrm>
            <a:off x="0" y="589320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58" name="Content Placeholder 3"/>
          <p:cNvSpPr/>
          <p:nvPr/>
        </p:nvSpPr>
        <p:spPr>
          <a:xfrm>
            <a:off x="839880" y="6055920"/>
            <a:ext cx="10515240" cy="653400"/>
          </a:xfrm>
          <a:prstGeom prst="rect">
            <a:avLst/>
          </a:prstGeom>
          <a:noFill/>
          <a:ln w="0">
            <a:noFill/>
          </a:ln>
        </p:spPr>
        <p:style>
          <a:lnRef idx="0"/>
          <a:fillRef idx="0"/>
          <a:effectRef idx="0"/>
          <a:fontRef idx="minor"/>
        </p:style>
        <p:txBody>
          <a:bodyPr lIns="0" rIns="0" tIns="0" bIns="0" anchor="ctr">
            <a:normAutofit/>
          </a:bodyPr>
          <a:p>
            <a:pPr>
              <a:lnSpc>
                <a:spcPts val="1551"/>
              </a:lnSpc>
              <a:spcBef>
                <a:spcPts val="1001"/>
              </a:spcBef>
              <a:tabLst>
                <a:tab algn="l" pos="0"/>
              </a:tabLst>
            </a:pPr>
            <a:r>
              <a:rPr b="0" lang="en-GB" sz="800" spc="-1" strike="noStrike">
                <a:solidFill>
                  <a:srgbClr val="948be3"/>
                </a:solidFill>
                <a:latin typeface="Arial"/>
              </a:rPr>
              <a:t>Access for free at </a:t>
            </a:r>
            <a:r>
              <a:rPr b="0" lang="en-GB" sz="800" spc="-1" strike="noStrike" u="sng">
                <a:solidFill>
                  <a:srgbClr val="948be3"/>
                </a:solidFill>
                <a:uFillTx/>
                <a:latin typeface="Arial"/>
                <a:hlinkClick r:id="rId1"/>
              </a:rPr>
              <a:t>https://openstax.org/books/introductory-business-statistics/pages/1-introduction</a:t>
            </a:r>
            <a:endParaRPr b="0" lang="en-GB" sz="800" spc="-1" strike="noStrike">
              <a:latin typeface="Arial"/>
            </a:endParaRPr>
          </a:p>
        </p:txBody>
      </p:sp>
      <p:sp>
        <p:nvSpPr>
          <p:cNvPr id="259" name="Straight Connector 7"/>
          <p:cNvSpPr/>
          <p:nvPr/>
        </p:nvSpPr>
        <p:spPr>
          <a:xfrm>
            <a:off x="0" y="2148480"/>
            <a:ext cx="12191760" cy="360"/>
          </a:xfrm>
          <a:prstGeom prst="line">
            <a:avLst/>
          </a:prstGeom>
          <a:ln>
            <a:solidFill>
              <a:srgbClr val="948be3">
                <a:alpha val="41000"/>
              </a:srgbClr>
            </a:solidFill>
          </a:ln>
        </p:spPr>
        <p:style>
          <a:lnRef idx="1">
            <a:schemeClr val="accent1"/>
          </a:lnRef>
          <a:fillRef idx="0">
            <a:schemeClr val="accent1"/>
          </a:fillRef>
          <a:effectRef idx="0">
            <a:schemeClr val="accent1"/>
          </a:effectRef>
          <a:fontRef idx="minor"/>
        </p:style>
      </p:sp>
      <p:sp>
        <p:nvSpPr>
          <p:cNvPr id="260" name="Content Placeholder 3"/>
          <p:cNvSpPr/>
          <p:nvPr/>
        </p:nvSpPr>
        <p:spPr>
          <a:xfrm>
            <a:off x="839880" y="3682440"/>
            <a:ext cx="5427000" cy="1930320"/>
          </a:xfrm>
          <a:prstGeom prst="rect">
            <a:avLst/>
          </a:prstGeom>
          <a:noFill/>
          <a:ln w="0">
            <a:noFill/>
          </a:ln>
        </p:spPr>
        <p:style>
          <a:lnRef idx="0"/>
          <a:fillRef idx="0"/>
          <a:effectRef idx="0"/>
          <a:fontRef idx="minor"/>
        </p:style>
        <p:txBody>
          <a:bodyPr lIns="0" rIns="0" tIns="0" bIns="0">
            <a:normAutofit/>
          </a:bodyPr>
          <a:p>
            <a:pPr>
              <a:lnSpc>
                <a:spcPts val="1551"/>
              </a:lnSpc>
              <a:spcBef>
                <a:spcPts val="1001"/>
              </a:spcBef>
              <a:tabLst>
                <a:tab algn="l" pos="0"/>
              </a:tabLst>
            </a:pPr>
            <a:r>
              <a:rPr b="0" lang="en-GB" sz="1500" spc="-1" strike="noStrike">
                <a:solidFill>
                  <a:srgbClr val="000000"/>
                </a:solidFill>
                <a:latin typeface="Arial"/>
              </a:rPr>
              <a:t>Holmes, A., Illowsky, B., &amp; Dean S. (2017). Introductory Business Statistics. Houston, Texas: OpenStax. </a:t>
            </a:r>
            <a:endParaRPr b="0" lang="en-GB" sz="1500" spc="-1" strike="noStrike">
              <a:latin typeface="Arial"/>
            </a:endParaRPr>
          </a:p>
          <a:p>
            <a:pPr>
              <a:lnSpc>
                <a:spcPts val="1551"/>
              </a:lnSpc>
              <a:spcBef>
                <a:spcPts val="1001"/>
              </a:spcBef>
              <a:tabLst>
                <a:tab algn="l" pos="0"/>
              </a:tabLst>
            </a:pPr>
            <a:r>
              <a:rPr b="0" lang="en-GB" sz="1500" spc="-1" strike="noStrike">
                <a:solidFill>
                  <a:srgbClr val="000000"/>
                </a:solidFill>
                <a:latin typeface="Arial"/>
              </a:rPr>
              <a:t>Retrieved from </a:t>
            </a:r>
            <a:r>
              <a:rPr b="0" lang="en-GB" sz="1500" spc="-1" strike="noStrike" u="sng">
                <a:solidFill>
                  <a:srgbClr val="4636e3"/>
                </a:solidFill>
                <a:uFillTx/>
                <a:latin typeface="Arial"/>
                <a:hlinkClick r:id="rId2"/>
              </a:rPr>
              <a:t>https://openstax.org/books/introductory-business-statistics/pages/1-introduction</a:t>
            </a:r>
            <a:endParaRPr b="0" lang="en-GB" sz="1500" spc="-1" strike="noStrike">
              <a:latin typeface="Arial"/>
            </a:endParaRPr>
          </a:p>
        </p:txBody>
      </p:sp>
    </p:spTree>
  </p:cSld>
  <mc:AlternateContent>
    <mc:Choice Requires="p14">
      <p:transition spd="slow" p14:dur="2000"/>
    </mc:Choice>
    <mc:Fallback>
      <p:transition spd="slow"/>
    </mc:Fallback>
  </mc:AlternateContent>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Arial"/>
        <a:ea typeface="DejaVu Sans"/>
        <a:cs typeface="DejaVu Sans"/>
      </a:majorFont>
      <a:minorFont>
        <a:latin typeface="Arial"/>
        <a:ea typeface="DejaVu Sans"/>
        <a:cs typeface="DejaVu Sans"/>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miter/>
        </a:ln>
        <a:ln w="25400" cap="flat" cmpd="sng" algn="ctr">
          <a:solidFill>
            <a:schemeClr val="phClr"/>
          </a:solidFill>
          <a:prstDash val="solid"/>
          <a:miter/>
        </a:ln>
        <a:ln w="38100" cap="flat" cmpd="sng" algn="ctr">
          <a:solidFill>
            <a:schemeClr val="phClr"/>
          </a:solidFill>
          <a:prstDash val="solid"/>
          <a:miter/>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app.xml><?xml version="1.0" encoding="utf-8"?>
<Properties xmlns="http://schemas.openxmlformats.org/officeDocument/2006/extended-properties" xmlns:vt="http://schemas.openxmlformats.org/officeDocument/2006/docPropsVTypes">
  <Template/>
  <TotalTime>127</TotalTime>
  <Application>LibreOffice/7.1.5.2$MacOSX_X86_64 LibreOffice_project/85f04e9f809797b8199d13c421bd8a2b025d52b5</Application>
  <AppVersion>15.0000</AppVersion>
  <Words>510</Words>
  <Paragraphs>26</Paragraphs>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2020-06-09T08:47:59Z</dcterms:created>
  <dc:creator>Microsoft Office User</dc:creator>
  <dc:description/>
  <dc:language>en-GB</dc:language>
  <cp:lastModifiedBy/>
  <dcterms:modified xsi:type="dcterms:W3CDTF">2021-09-03T11:29:52Z</dcterms:modified>
  <cp:revision>12</cp:revision>
  <dc:subject/>
  <dc:title>PowerPoint Presentation</dc:titl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PresentationFormat">
    <vt:lpwstr>Widescreen</vt:lpwstr>
  </property>
  <property fmtid="{D5CDD505-2E9C-101B-9397-08002B2CF9AE}" pid="3" name="Slides">
    <vt:i4>5</vt:i4>
  </property>
</Properties>
</file>