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_rels/.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_rels/slideMaster4.xml.rels" ContentType="application/vnd.openxmlformats-package.relationships+xml"/>
  <Override PartName="/ppt/slideMasters/_rels/slideMaster2.xml.rels" ContentType="application/vnd.openxmlformats-package.relationships+xml"/>
  <Override PartName="/ppt/slideMasters/_rels/slideMaster3.xml.rels" ContentType="application/vnd.openxmlformats-package.relationships+xml"/>
  <Override PartName="/ppt/slideMasters/_rels/slideMaster1.xml.rels" ContentType="application/vnd.openxmlformats-package.relationships+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3.xml.rels" ContentType="application/vnd.openxmlformats-package.relationships+xml"/>
  <Override PartName="/ppt/slideLayouts/_rels/slideLayout2.xml.rels" ContentType="application/vnd.openxmlformats-package.relationships+xml"/>
  <Override PartName="/ppt/slideLayouts/_rels/slideLayout1.xml.rels" ContentType="application/vnd.openxmlformats-package.relationships+xml"/>
  <Override PartName="/ppt/slideLayouts/_rels/slideLayout46.xml.rels" ContentType="application/vnd.openxmlformats-package.relationships+xml"/>
  <Override PartName="/ppt/slideLayouts/_rels/slideLayout47.xml.rels" ContentType="application/vnd.openxmlformats-package.relationships+xml"/>
  <Override PartName="/ppt/slideLayouts/_rels/slideLayout40.xml.rels" ContentType="application/vnd.openxmlformats-package.relationships+xml"/>
  <Override PartName="/ppt/slideLayouts/_rels/slideLayout37.xml.rels" ContentType="application/vnd.openxmlformats-package.relationships+xml"/>
  <Override PartName="/ppt/slideLayouts/_rels/slideLayout36.xml.rels" ContentType="application/vnd.openxmlformats-package.relationships+xml"/>
  <Override PartName="/ppt/slideLayouts/_rels/slideLayout43.xml.rels" ContentType="application/vnd.openxmlformats-package.relationships+xml"/>
  <Override PartName="/ppt/slideLayouts/_rels/slideLayout8.xml.rels" ContentType="application/vnd.openxmlformats-package.relationships+xml"/>
  <Override PartName="/ppt/slideLayouts/_rels/slideLayout35.xml.rels" ContentType="application/vnd.openxmlformats-package.relationships+xml"/>
  <Override PartName="/ppt/slideLayouts/_rels/slideLayout42.xml.rels" ContentType="application/vnd.openxmlformats-package.relationships+xml"/>
  <Override PartName="/ppt/slideLayouts/_rels/slideLayout7.xml.rels" ContentType="application/vnd.openxmlformats-package.relationships+xml"/>
  <Override PartName="/ppt/slideLayouts/_rels/slideLayout34.xml.rels" ContentType="application/vnd.openxmlformats-package.relationships+xml"/>
  <Override PartName="/ppt/slideLayouts/_rels/slideLayout45.xml.rels" ContentType="application/vnd.openxmlformats-package.relationships+xml"/>
  <Override PartName="/ppt/slideLayouts/_rels/slideLayout41.xml.rels" ContentType="application/vnd.openxmlformats-package.relationships+xml"/>
  <Override PartName="/ppt/slideLayouts/_rels/slideLayout6.xml.rels" ContentType="application/vnd.openxmlformats-package.relationships+xml"/>
  <Override PartName="/ppt/slideLayouts/_rels/slideLayout33.xml.rels" ContentType="application/vnd.openxmlformats-package.relationships+xml"/>
  <Override PartName="/ppt/slideLayouts/_rels/slideLayout44.xml.rels" ContentType="application/vnd.openxmlformats-package.relationships+xml"/>
  <Override PartName="/ppt/slideLayouts/_rels/slideLayout9.xml.rels" ContentType="application/vnd.openxmlformats-package.relationships+xml"/>
  <Override PartName="/ppt/slideLayouts/_rels/slideLayout38.xml.rels" ContentType="application/vnd.openxmlformats-package.relationships+xml"/>
  <Override PartName="/ppt/slideLayouts/_rels/slideLayout25.xml.rels" ContentType="application/vnd.openxmlformats-package.relationships+xml"/>
  <Override PartName="/ppt/slideLayouts/_rels/slideLayout20.xml.rels" ContentType="application/vnd.openxmlformats-package.relationships+xml"/>
  <Override PartName="/ppt/slideLayouts/_rels/slideLayout39.xml.rels" ContentType="application/vnd.openxmlformats-package.relationships+xml"/>
  <Override PartName="/ppt/slideLayouts/_rels/slideLayout32.xml.rels" ContentType="application/vnd.openxmlformats-package.relationships+xml"/>
  <Override PartName="/ppt/slideLayouts/_rels/slideLayout21.xml.rels" ContentType="application/vnd.openxmlformats-package.relationships+xml"/>
  <Override PartName="/ppt/slideLayouts/_rels/slideLayout28.xml.rels" ContentType="application/vnd.openxmlformats-package.relationships+xml"/>
  <Override PartName="/ppt/slideLayouts/_rels/slideLayout31.xml.rels" ContentType="application/vnd.openxmlformats-package.relationships+xml"/>
  <Override PartName="/ppt/slideLayouts/_rels/slideLayout27.xml.rels" ContentType="application/vnd.openxmlformats-package.relationships+xml"/>
  <Override PartName="/ppt/slideLayouts/_rels/slideLayout13.xml.rels" ContentType="application/vnd.openxmlformats-package.relationships+xml"/>
  <Override PartName="/ppt/slideLayouts/_rels/slideLayout48.xml.rels" ContentType="application/vnd.openxmlformats-package.relationships+xml"/>
  <Override PartName="/ppt/slideLayouts/_rels/slideLayout30.xml.rels" ContentType="application/vnd.openxmlformats-package.relationships+xml"/>
  <Override PartName="/ppt/slideLayouts/_rels/slideLayout22.xml.rels" ContentType="application/vnd.openxmlformats-package.relationships+xml"/>
  <Override PartName="/ppt/slideLayouts/_rels/slideLayout14.xml.rels" ContentType="application/vnd.openxmlformats-package.relationships+xml"/>
  <Override PartName="/ppt/slideLayouts/_rels/slideLayout10.xml.rels" ContentType="application/vnd.openxmlformats-package.relationships+xml"/>
  <Override PartName="/ppt/slideLayouts/_rels/slideLayout29.xml.rels" ContentType="application/vnd.openxmlformats-package.relationships+xml"/>
  <Override PartName="/ppt/slideLayouts/_rels/slideLayout24.xml.rels" ContentType="application/vnd.openxmlformats-package.relationships+xml"/>
  <Override PartName="/ppt/slideLayouts/_rels/slideLayout16.xml.rels" ContentType="application/vnd.openxmlformats-package.relationships+xml"/>
  <Override PartName="/ppt/slideLayouts/_rels/slideLayout23.xml.rels" ContentType="application/vnd.openxmlformats-package.relationships+xml"/>
  <Override PartName="/ppt/slideLayouts/_rels/slideLayout15.xml.rels" ContentType="application/vnd.openxmlformats-package.relationships+xml"/>
  <Override PartName="/ppt/slideLayouts/_rels/slideLayout12.xml.rels" ContentType="application/vnd.openxmlformats-package.relationships+xml"/>
  <Override PartName="/ppt/slideLayouts/_rels/slideLayout19.xml.rels" ContentType="application/vnd.openxmlformats-package.relationships+xml"/>
  <Override PartName="/ppt/slideLayouts/_rels/slideLayout17.xml.rels" ContentType="application/vnd.openxmlformats-package.relationships+xml"/>
  <Override PartName="/ppt/slideLayouts/_rels/slideLayout26.xml.rels" ContentType="application/vnd.openxmlformats-package.relationships+xml"/>
  <Override PartName="/ppt/slideLayouts/_rels/slideLayout18.xml.rels" ContentType="application/vnd.openxmlformats-package.relationships+xml"/>
  <Override PartName="/ppt/slideLayouts/_rels/slideLayout11.xml.rels" ContentType="application/vnd.openxmlformats-package.relationships+xml"/>
  <Override PartName="/ppt/slideLayouts/slideLayout19.xml" ContentType="application/vnd.openxmlformats-officedocument.presentationml.slideLayout+xml"/>
  <Override PartName="/ppt/slideLayouts/slideLayout8.xml" ContentType="application/vnd.openxmlformats-officedocument.presentationml.slideLayout+xml"/>
  <Override PartName="/ppt/slideLayouts/slideLayout17.xml" ContentType="application/vnd.openxmlformats-officedocument.presentationml.slideLayout+xml"/>
  <Override PartName="/ppt/slideLayouts/slideLayout20.xml" ContentType="application/vnd.openxmlformats-officedocument.presentationml.slideLayout+xml"/>
  <Override PartName="/ppt/slideLayouts/slideLayout9.xml" ContentType="application/vnd.openxmlformats-officedocument.presentationml.slideLayout+xml"/>
  <Override PartName="/ppt/slideLayouts/slideLayout18.xml" ContentType="application/vnd.openxmlformats-officedocument.presentationml.slideLayout+xml"/>
  <Override PartName="/ppt/slideLayouts/slideLayout21.xml" ContentType="application/vnd.openxmlformats-officedocument.presentationml.slideLayout+xml"/>
  <Override PartName="/ppt/slideLayouts/slideLayout16.xml" ContentType="application/vnd.openxmlformats-officedocument.presentationml.slideLayout+xml"/>
  <Override PartName="/ppt/slideLayouts/slideLayout7.xml" ContentType="application/vnd.openxmlformats-officedocument.presentationml.slideLayout+xml"/>
  <Override PartName="/ppt/slideLayouts/slideLayout48.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1.xml" ContentType="application/vnd.openxmlformats-officedocument.presentationml.slideLayout+xml"/>
  <Override PartName="/ppt/slideLayouts/slideLayout42.xml" ContentType="application/vnd.openxmlformats-officedocument.presentationml.slideLayout+xml"/>
  <Override PartName="/ppt/slideLayouts/slideLayout32.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43.xml" ContentType="application/vnd.openxmlformats-officedocument.presentationml.slideLayout+xml"/>
  <Override PartName="/ppt/slideLayouts/slideLayout33.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Override PartName="/ppt/slideLayouts/slideLayout44.xml" ContentType="application/vnd.openxmlformats-officedocument.presentationml.slideLayout+xml"/>
  <Override PartName="/ppt/slideLayouts/slideLayout34.xml" ContentType="application/vnd.openxmlformats-officedocument.presentationml.slideLayout+xml"/>
  <Override PartName="/ppt/slideLayouts/slideLayout12.xml" ContentType="application/vnd.openxmlformats-officedocument.presentationml.slideLayout+xml"/>
  <Override PartName="/ppt/slideLayouts/slideLayout5.xml" ContentType="application/vnd.openxmlformats-officedocument.presentationml.slideLayout+xml"/>
  <Override PartName="/ppt/slideLayouts/slideLayout46.xml" ContentType="application/vnd.openxmlformats-officedocument.presentationml.slideLayout+xml"/>
  <Override PartName="/ppt/slideLayouts/slideLayout36.xml" ContentType="application/vnd.openxmlformats-officedocument.presentationml.slideLayout+xml"/>
  <Override PartName="/ppt/slideLayouts/slideLayout14.xml" ContentType="application/vnd.openxmlformats-officedocument.presentationml.slideLayout+xml"/>
  <Override PartName="/ppt/slideLayouts/slideLayout4.xml" ContentType="application/vnd.openxmlformats-officedocument.presentationml.slideLayout+xml"/>
  <Override PartName="/ppt/slideLayouts/slideLayout45.xml" ContentType="application/vnd.openxmlformats-officedocument.presentationml.slideLayout+xml"/>
  <Override PartName="/ppt/slideLayouts/slideLayout35.xml" ContentType="application/vnd.openxmlformats-officedocument.presentationml.slideLayout+xml"/>
  <Override PartName="/ppt/slideLayouts/slideLayout13.xml" ContentType="application/vnd.openxmlformats-officedocument.presentationml.slideLayout+xml"/>
  <Override PartName="/ppt/slideLayouts/slideLayout6.xml" ContentType="application/vnd.openxmlformats-officedocument.presentationml.slideLayout+xml"/>
  <Override PartName="/ppt/slideLayouts/slideLayout47.xml" ContentType="application/vnd.openxmlformats-officedocument.presentationml.slideLayout+xml"/>
  <Override PartName="/ppt/slideLayouts/slideLayout37.xml" ContentType="application/vnd.openxmlformats-officedocument.presentationml.slideLayout+xml"/>
  <Override PartName="/ppt/slideLayouts/slideLayout15.xml" ContentType="application/vnd.openxmlformats-officedocument.presentationml.slideLayout+xml"/>
  <Override PartName="/ppt/slides/_rels/slide5.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2.xml.rels" ContentType="application/vnd.openxmlformats-package.relationships+xml"/>
  <Override PartName="/ppt/slides/_rels/slide1.xml.rels" ContentType="application/vnd.openxmlformats-package.relationship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_rels/presentation.xml.rels" ContentType="application/vnd.openxmlformats-package.relationships+xml"/>
  <Override PartName="/ppt/media/image1.jpeg" ContentType="image/jpe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 id="2147483687" r:id="rId5"/>
  </p:sldMasterIdLst>
  <p:sldIdLst>
    <p:sldId id="256" r:id="rId6"/>
    <p:sldId id="257" r:id="rId7"/>
    <p:sldId id="258" r:id="rId8"/>
    <p:sldId id="259" r:id="rId9"/>
    <p:sldId id="260" r:id="rId10"/>
  </p:sldIdLst>
  <p:sldSz cx="12192000" cy="6858000"/>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10" Type="http://schemas.openxmlformats.org/officeDocument/2006/relationships/slide" Target="slides/slide5.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9.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0.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1.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2.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3.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5.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6.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609480" y="273600"/>
            <a:ext cx="10972440" cy="1144800"/>
          </a:xfrm>
          <a:prstGeom prst="rect">
            <a:avLst/>
          </a:prstGeom>
        </p:spPr>
        <p:txBody>
          <a:bodyPr lIns="0" rIns="0" tIns="0" bIns="0" anchor="ctr">
            <a:noAutofit/>
          </a:bodyPr>
          <a:p>
            <a:endParaRPr b="0" lang="en-SI" sz="1800" spc="-1" strike="noStrike">
              <a:solidFill>
                <a:srgbClr val="000000"/>
              </a:solidFill>
              <a:latin typeface="Calibri"/>
            </a:endParaRPr>
          </a:p>
        </p:txBody>
      </p:sp>
      <p:sp>
        <p:nvSpPr>
          <p:cNvPr id="27" name="PlaceHolder 2"/>
          <p:cNvSpPr>
            <a:spLocks noGrp="1"/>
          </p:cNvSpPr>
          <p:nvPr>
            <p:ph type="body"/>
          </p:nvPr>
        </p:nvSpPr>
        <p:spPr>
          <a:xfrm>
            <a:off x="609480" y="1604520"/>
            <a:ext cx="1097244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28" name="PlaceHolder 3"/>
          <p:cNvSpPr>
            <a:spLocks noGrp="1"/>
          </p:cNvSpPr>
          <p:nvPr>
            <p:ph type="body"/>
          </p:nvPr>
        </p:nvSpPr>
        <p:spPr>
          <a:xfrm>
            <a:off x="609480" y="3682080"/>
            <a:ext cx="10972440" cy="1896840"/>
          </a:xfrm>
          <a:prstGeom prst="rect">
            <a:avLst/>
          </a:prstGeom>
        </p:spPr>
        <p:txBody>
          <a:bodyPr lIns="0" rIns="0" tIns="0" bIns="0">
            <a:normAutofit/>
          </a:bodyPr>
          <a:p>
            <a:endParaRPr b="0" lang="en-SI" sz="2800" spc="-1" strike="noStrike">
              <a:solidFill>
                <a:srgbClr val="000000"/>
              </a:solidFill>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609480" y="273600"/>
            <a:ext cx="10972440" cy="1144800"/>
          </a:xfrm>
          <a:prstGeom prst="rect">
            <a:avLst/>
          </a:prstGeom>
        </p:spPr>
        <p:txBody>
          <a:bodyPr lIns="0" rIns="0" tIns="0" bIns="0" anchor="ctr">
            <a:noAutofit/>
          </a:bodyPr>
          <a:p>
            <a:endParaRPr b="0" lang="en-SI" sz="1800" spc="-1" strike="noStrike">
              <a:solidFill>
                <a:srgbClr val="000000"/>
              </a:solidFill>
              <a:latin typeface="Calibri"/>
            </a:endParaRPr>
          </a:p>
        </p:txBody>
      </p:sp>
      <p:sp>
        <p:nvSpPr>
          <p:cNvPr id="30" name="PlaceHolder 2"/>
          <p:cNvSpPr>
            <a:spLocks noGrp="1"/>
          </p:cNvSpPr>
          <p:nvPr>
            <p:ph type="body"/>
          </p:nvPr>
        </p:nvSpPr>
        <p:spPr>
          <a:xfrm>
            <a:off x="609480" y="1604520"/>
            <a:ext cx="535428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31" name="PlaceHolder 3"/>
          <p:cNvSpPr>
            <a:spLocks noGrp="1"/>
          </p:cNvSpPr>
          <p:nvPr>
            <p:ph type="body"/>
          </p:nvPr>
        </p:nvSpPr>
        <p:spPr>
          <a:xfrm>
            <a:off x="6231960" y="1604520"/>
            <a:ext cx="535428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32" name="PlaceHolder 4"/>
          <p:cNvSpPr>
            <a:spLocks noGrp="1"/>
          </p:cNvSpPr>
          <p:nvPr>
            <p:ph type="body"/>
          </p:nvPr>
        </p:nvSpPr>
        <p:spPr>
          <a:xfrm>
            <a:off x="609480" y="3682080"/>
            <a:ext cx="535428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33" name="PlaceHolder 5"/>
          <p:cNvSpPr>
            <a:spLocks noGrp="1"/>
          </p:cNvSpPr>
          <p:nvPr>
            <p:ph type="body"/>
          </p:nvPr>
        </p:nvSpPr>
        <p:spPr>
          <a:xfrm>
            <a:off x="6231960" y="3682080"/>
            <a:ext cx="5354280" cy="1896840"/>
          </a:xfrm>
          <a:prstGeom prst="rect">
            <a:avLst/>
          </a:prstGeom>
        </p:spPr>
        <p:txBody>
          <a:bodyPr lIns="0" rIns="0" tIns="0" bIns="0">
            <a:normAutofit/>
          </a:bodyPr>
          <a:p>
            <a:endParaRPr b="0" lang="en-SI" sz="2800" spc="-1" strike="noStrike">
              <a:solidFill>
                <a:srgbClr val="000000"/>
              </a:solidFill>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609480" y="273600"/>
            <a:ext cx="10972440" cy="1144800"/>
          </a:xfrm>
          <a:prstGeom prst="rect">
            <a:avLst/>
          </a:prstGeom>
        </p:spPr>
        <p:txBody>
          <a:bodyPr lIns="0" rIns="0" tIns="0" bIns="0" anchor="ctr">
            <a:noAutofit/>
          </a:bodyPr>
          <a:p>
            <a:endParaRPr b="0" lang="en-SI" sz="1800" spc="-1" strike="noStrike">
              <a:solidFill>
                <a:srgbClr val="000000"/>
              </a:solidFill>
              <a:latin typeface="Calibri"/>
            </a:endParaRPr>
          </a:p>
        </p:txBody>
      </p:sp>
      <p:sp>
        <p:nvSpPr>
          <p:cNvPr id="35" name="PlaceHolder 2"/>
          <p:cNvSpPr>
            <a:spLocks noGrp="1"/>
          </p:cNvSpPr>
          <p:nvPr>
            <p:ph type="body"/>
          </p:nvPr>
        </p:nvSpPr>
        <p:spPr>
          <a:xfrm>
            <a:off x="609480" y="1604520"/>
            <a:ext cx="353304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36" name="PlaceHolder 3"/>
          <p:cNvSpPr>
            <a:spLocks noGrp="1"/>
          </p:cNvSpPr>
          <p:nvPr>
            <p:ph type="body"/>
          </p:nvPr>
        </p:nvSpPr>
        <p:spPr>
          <a:xfrm>
            <a:off x="4319640" y="1604520"/>
            <a:ext cx="353304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37" name="PlaceHolder 4"/>
          <p:cNvSpPr>
            <a:spLocks noGrp="1"/>
          </p:cNvSpPr>
          <p:nvPr>
            <p:ph type="body"/>
          </p:nvPr>
        </p:nvSpPr>
        <p:spPr>
          <a:xfrm>
            <a:off x="8029800" y="1604520"/>
            <a:ext cx="353304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38" name="PlaceHolder 5"/>
          <p:cNvSpPr>
            <a:spLocks noGrp="1"/>
          </p:cNvSpPr>
          <p:nvPr>
            <p:ph type="body"/>
          </p:nvPr>
        </p:nvSpPr>
        <p:spPr>
          <a:xfrm>
            <a:off x="609480" y="3682080"/>
            <a:ext cx="353304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39" name="PlaceHolder 6"/>
          <p:cNvSpPr>
            <a:spLocks noGrp="1"/>
          </p:cNvSpPr>
          <p:nvPr>
            <p:ph type="body"/>
          </p:nvPr>
        </p:nvSpPr>
        <p:spPr>
          <a:xfrm>
            <a:off x="4319640" y="3682080"/>
            <a:ext cx="353304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40" name="PlaceHolder 7"/>
          <p:cNvSpPr>
            <a:spLocks noGrp="1"/>
          </p:cNvSpPr>
          <p:nvPr>
            <p:ph type="body"/>
          </p:nvPr>
        </p:nvSpPr>
        <p:spPr>
          <a:xfrm>
            <a:off x="8029800" y="3682080"/>
            <a:ext cx="3533040" cy="1896840"/>
          </a:xfrm>
          <a:prstGeom prst="rect">
            <a:avLst/>
          </a:prstGeom>
        </p:spPr>
        <p:txBody>
          <a:bodyPr lIns="0" rIns="0" tIns="0" bIns="0">
            <a:normAutofit/>
          </a:bodyPr>
          <a:p>
            <a:endParaRPr b="0" lang="en-SI" sz="2800" spc="-1" strike="noStrike">
              <a:solidFill>
                <a:srgbClr val="000000"/>
              </a:solidFill>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6" name="PlaceHolder 1"/>
          <p:cNvSpPr>
            <a:spLocks noGrp="1"/>
          </p:cNvSpPr>
          <p:nvPr>
            <p:ph type="title"/>
          </p:nvPr>
        </p:nvSpPr>
        <p:spPr>
          <a:xfrm>
            <a:off x="609480" y="273600"/>
            <a:ext cx="10972440" cy="1144800"/>
          </a:xfrm>
          <a:prstGeom prst="rect">
            <a:avLst/>
          </a:prstGeom>
        </p:spPr>
        <p:txBody>
          <a:bodyPr lIns="0" rIns="0" tIns="0" bIns="0" anchor="ctr">
            <a:noAutofit/>
          </a:bodyPr>
          <a:p>
            <a:endParaRPr b="0" lang="en-SI" sz="1800" spc="-1" strike="noStrike">
              <a:solidFill>
                <a:srgbClr val="000000"/>
              </a:solidFill>
              <a:latin typeface="Calibri"/>
            </a:endParaRPr>
          </a:p>
        </p:txBody>
      </p:sp>
      <p:sp>
        <p:nvSpPr>
          <p:cNvPr id="47" name="PlaceHolder 2"/>
          <p:cNvSpPr>
            <a:spLocks noGrp="1"/>
          </p:cNvSpPr>
          <p:nvPr>
            <p:ph type="subTitle"/>
          </p:nvPr>
        </p:nvSpPr>
        <p:spPr>
          <a:xfrm>
            <a:off x="609480" y="1604520"/>
            <a:ext cx="10972440" cy="3977280"/>
          </a:xfrm>
          <a:prstGeom prst="rect">
            <a:avLst/>
          </a:prstGeom>
        </p:spPr>
        <p:txBody>
          <a:bodyPr lIns="0" rIns="0" tIns="0" bIns="0" anchor="ctr">
            <a:noAutofit/>
          </a:bodyPr>
          <a:p>
            <a:pPr algn="ctr"/>
            <a:endParaRPr b="0" lang="en-GB"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609480" y="273600"/>
            <a:ext cx="10972440" cy="1144800"/>
          </a:xfrm>
          <a:prstGeom prst="rect">
            <a:avLst/>
          </a:prstGeom>
        </p:spPr>
        <p:txBody>
          <a:bodyPr lIns="0" rIns="0" tIns="0" bIns="0" anchor="ctr">
            <a:noAutofit/>
          </a:bodyPr>
          <a:p>
            <a:endParaRPr b="0" lang="en-SI" sz="1800" spc="-1" strike="noStrike">
              <a:solidFill>
                <a:srgbClr val="000000"/>
              </a:solidFill>
              <a:latin typeface="Calibri"/>
            </a:endParaRPr>
          </a:p>
        </p:txBody>
      </p:sp>
      <p:sp>
        <p:nvSpPr>
          <p:cNvPr id="49" name="PlaceHolder 2"/>
          <p:cNvSpPr>
            <a:spLocks noGrp="1"/>
          </p:cNvSpPr>
          <p:nvPr>
            <p:ph type="body"/>
          </p:nvPr>
        </p:nvSpPr>
        <p:spPr>
          <a:xfrm>
            <a:off x="609480" y="1604520"/>
            <a:ext cx="10972440" cy="3977280"/>
          </a:xfrm>
          <a:prstGeom prst="rect">
            <a:avLst/>
          </a:prstGeom>
        </p:spPr>
        <p:txBody>
          <a:bodyPr lIns="0" rIns="0" tIns="0" bIns="0">
            <a:normAutofit/>
          </a:bodyPr>
          <a:p>
            <a:endParaRPr b="0" lang="en-SI" sz="2800" spc="-1" strike="noStrike">
              <a:solidFill>
                <a:srgbClr val="000000"/>
              </a:solidFill>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609480" y="273600"/>
            <a:ext cx="10972440" cy="1144800"/>
          </a:xfrm>
          <a:prstGeom prst="rect">
            <a:avLst/>
          </a:prstGeom>
        </p:spPr>
        <p:txBody>
          <a:bodyPr lIns="0" rIns="0" tIns="0" bIns="0" anchor="ctr">
            <a:noAutofit/>
          </a:bodyPr>
          <a:p>
            <a:endParaRPr b="0" lang="en-SI" sz="1800" spc="-1" strike="noStrike">
              <a:solidFill>
                <a:srgbClr val="000000"/>
              </a:solidFill>
              <a:latin typeface="Calibri"/>
            </a:endParaRPr>
          </a:p>
        </p:txBody>
      </p:sp>
      <p:sp>
        <p:nvSpPr>
          <p:cNvPr id="51" name="PlaceHolder 2"/>
          <p:cNvSpPr>
            <a:spLocks noGrp="1"/>
          </p:cNvSpPr>
          <p:nvPr>
            <p:ph type="body"/>
          </p:nvPr>
        </p:nvSpPr>
        <p:spPr>
          <a:xfrm>
            <a:off x="609480" y="1604520"/>
            <a:ext cx="5354280" cy="3977280"/>
          </a:xfrm>
          <a:prstGeom prst="rect">
            <a:avLst/>
          </a:prstGeom>
        </p:spPr>
        <p:txBody>
          <a:bodyPr lIns="0" rIns="0" tIns="0" bIns="0">
            <a:normAutofit/>
          </a:bodyPr>
          <a:p>
            <a:endParaRPr b="0" lang="en-SI" sz="2800" spc="-1" strike="noStrike">
              <a:solidFill>
                <a:srgbClr val="000000"/>
              </a:solidFill>
              <a:latin typeface="Arial"/>
            </a:endParaRPr>
          </a:p>
        </p:txBody>
      </p:sp>
      <p:sp>
        <p:nvSpPr>
          <p:cNvPr id="52" name="PlaceHolder 3"/>
          <p:cNvSpPr>
            <a:spLocks noGrp="1"/>
          </p:cNvSpPr>
          <p:nvPr>
            <p:ph type="body"/>
          </p:nvPr>
        </p:nvSpPr>
        <p:spPr>
          <a:xfrm>
            <a:off x="6231960" y="1604520"/>
            <a:ext cx="5354280" cy="3977280"/>
          </a:xfrm>
          <a:prstGeom prst="rect">
            <a:avLst/>
          </a:prstGeom>
        </p:spPr>
        <p:txBody>
          <a:bodyPr lIns="0" rIns="0" tIns="0" bIns="0">
            <a:normAutofit/>
          </a:bodyPr>
          <a:p>
            <a:endParaRPr b="0" lang="en-SI" sz="2800" spc="-1" strike="noStrike">
              <a:solidFill>
                <a:srgbClr val="000000"/>
              </a:solidFill>
              <a:latin typeface="Arial"/>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3" name="PlaceHolder 1"/>
          <p:cNvSpPr>
            <a:spLocks noGrp="1"/>
          </p:cNvSpPr>
          <p:nvPr>
            <p:ph type="title"/>
          </p:nvPr>
        </p:nvSpPr>
        <p:spPr>
          <a:xfrm>
            <a:off x="609480" y="273600"/>
            <a:ext cx="10972440" cy="1144800"/>
          </a:xfrm>
          <a:prstGeom prst="rect">
            <a:avLst/>
          </a:prstGeom>
        </p:spPr>
        <p:txBody>
          <a:bodyPr lIns="0" rIns="0" tIns="0" bIns="0" anchor="ctr">
            <a:noAutofit/>
          </a:bodyPr>
          <a:p>
            <a:endParaRPr b="0" lang="en-SI" sz="1800" spc="-1" strike="noStrike">
              <a:solidFill>
                <a:srgbClr val="000000"/>
              </a:solidFill>
              <a:latin typeface="Calibri"/>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4" name="PlaceHolder 1"/>
          <p:cNvSpPr>
            <a:spLocks noGrp="1"/>
          </p:cNvSpPr>
          <p:nvPr>
            <p:ph type="subTitle"/>
          </p:nvPr>
        </p:nvSpPr>
        <p:spPr>
          <a:xfrm>
            <a:off x="609480" y="273600"/>
            <a:ext cx="10972440" cy="5307840"/>
          </a:xfrm>
          <a:prstGeom prst="rect">
            <a:avLst/>
          </a:prstGeom>
        </p:spPr>
        <p:txBody>
          <a:bodyPr lIns="0" rIns="0" tIns="0" bIns="0" anchor="ctr">
            <a:noAutofit/>
          </a:bodyPr>
          <a:p>
            <a:pPr algn="ctr"/>
            <a:endParaRPr b="0" lang="en-GB"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609480" y="273600"/>
            <a:ext cx="10972440" cy="1144800"/>
          </a:xfrm>
          <a:prstGeom prst="rect">
            <a:avLst/>
          </a:prstGeom>
        </p:spPr>
        <p:txBody>
          <a:bodyPr lIns="0" rIns="0" tIns="0" bIns="0" anchor="ctr">
            <a:noAutofit/>
          </a:bodyPr>
          <a:p>
            <a:endParaRPr b="0" lang="en-SI" sz="1800" spc="-1" strike="noStrike">
              <a:solidFill>
                <a:srgbClr val="000000"/>
              </a:solidFill>
              <a:latin typeface="Calibri"/>
            </a:endParaRPr>
          </a:p>
        </p:txBody>
      </p:sp>
      <p:sp>
        <p:nvSpPr>
          <p:cNvPr id="56" name="PlaceHolder 2"/>
          <p:cNvSpPr>
            <a:spLocks noGrp="1"/>
          </p:cNvSpPr>
          <p:nvPr>
            <p:ph type="body"/>
          </p:nvPr>
        </p:nvSpPr>
        <p:spPr>
          <a:xfrm>
            <a:off x="609480" y="1604520"/>
            <a:ext cx="535428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57" name="PlaceHolder 3"/>
          <p:cNvSpPr>
            <a:spLocks noGrp="1"/>
          </p:cNvSpPr>
          <p:nvPr>
            <p:ph type="body"/>
          </p:nvPr>
        </p:nvSpPr>
        <p:spPr>
          <a:xfrm>
            <a:off x="6231960" y="1604520"/>
            <a:ext cx="5354280" cy="3977280"/>
          </a:xfrm>
          <a:prstGeom prst="rect">
            <a:avLst/>
          </a:prstGeom>
        </p:spPr>
        <p:txBody>
          <a:bodyPr lIns="0" rIns="0" tIns="0" bIns="0">
            <a:normAutofit/>
          </a:bodyPr>
          <a:p>
            <a:endParaRPr b="0" lang="en-SI" sz="2800" spc="-1" strike="noStrike">
              <a:solidFill>
                <a:srgbClr val="000000"/>
              </a:solidFill>
              <a:latin typeface="Arial"/>
            </a:endParaRPr>
          </a:p>
        </p:txBody>
      </p:sp>
      <p:sp>
        <p:nvSpPr>
          <p:cNvPr id="58" name="PlaceHolder 4"/>
          <p:cNvSpPr>
            <a:spLocks noGrp="1"/>
          </p:cNvSpPr>
          <p:nvPr>
            <p:ph type="body"/>
          </p:nvPr>
        </p:nvSpPr>
        <p:spPr>
          <a:xfrm>
            <a:off x="609480" y="3682080"/>
            <a:ext cx="5354280" cy="1896840"/>
          </a:xfrm>
          <a:prstGeom prst="rect">
            <a:avLst/>
          </a:prstGeom>
        </p:spPr>
        <p:txBody>
          <a:bodyPr lIns="0" rIns="0" tIns="0" bIns="0">
            <a:normAutofit/>
          </a:bodyPr>
          <a:p>
            <a:endParaRPr b="0" lang="en-SI" sz="2800" spc="-1" strike="noStrike">
              <a:solidFill>
                <a:srgbClr val="000000"/>
              </a:solidFill>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609480" y="273600"/>
            <a:ext cx="10972440" cy="1144800"/>
          </a:xfrm>
          <a:prstGeom prst="rect">
            <a:avLst/>
          </a:prstGeom>
        </p:spPr>
        <p:txBody>
          <a:bodyPr lIns="0" rIns="0" tIns="0" bIns="0" anchor="ctr">
            <a:noAutofit/>
          </a:bodyPr>
          <a:p>
            <a:endParaRPr b="0" lang="en-SI" sz="1800" spc="-1" strike="noStrike">
              <a:solidFill>
                <a:srgbClr val="000000"/>
              </a:solidFill>
              <a:latin typeface="Calibri"/>
            </a:endParaRPr>
          </a:p>
        </p:txBody>
      </p:sp>
      <p:sp>
        <p:nvSpPr>
          <p:cNvPr id="6" name="PlaceHolder 2"/>
          <p:cNvSpPr>
            <a:spLocks noGrp="1"/>
          </p:cNvSpPr>
          <p:nvPr>
            <p:ph type="subTitle"/>
          </p:nvPr>
        </p:nvSpPr>
        <p:spPr>
          <a:xfrm>
            <a:off x="609480" y="1604520"/>
            <a:ext cx="10972440" cy="3977280"/>
          </a:xfrm>
          <a:prstGeom prst="rect">
            <a:avLst/>
          </a:prstGeom>
        </p:spPr>
        <p:txBody>
          <a:bodyPr lIns="0" rIns="0" tIns="0" bIns="0" anchor="ctr">
            <a:noAutofit/>
          </a:bodyPr>
          <a:p>
            <a:pPr algn="ctr"/>
            <a:endParaRPr b="0" lang="en-GB"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609480" y="273600"/>
            <a:ext cx="10972440" cy="1144800"/>
          </a:xfrm>
          <a:prstGeom prst="rect">
            <a:avLst/>
          </a:prstGeom>
        </p:spPr>
        <p:txBody>
          <a:bodyPr lIns="0" rIns="0" tIns="0" bIns="0" anchor="ctr">
            <a:noAutofit/>
          </a:bodyPr>
          <a:p>
            <a:endParaRPr b="0" lang="en-SI" sz="1800" spc="-1" strike="noStrike">
              <a:solidFill>
                <a:srgbClr val="000000"/>
              </a:solidFill>
              <a:latin typeface="Calibri"/>
            </a:endParaRPr>
          </a:p>
        </p:txBody>
      </p:sp>
      <p:sp>
        <p:nvSpPr>
          <p:cNvPr id="60" name="PlaceHolder 2"/>
          <p:cNvSpPr>
            <a:spLocks noGrp="1"/>
          </p:cNvSpPr>
          <p:nvPr>
            <p:ph type="body"/>
          </p:nvPr>
        </p:nvSpPr>
        <p:spPr>
          <a:xfrm>
            <a:off x="609480" y="1604520"/>
            <a:ext cx="5354280" cy="3977280"/>
          </a:xfrm>
          <a:prstGeom prst="rect">
            <a:avLst/>
          </a:prstGeom>
        </p:spPr>
        <p:txBody>
          <a:bodyPr lIns="0" rIns="0" tIns="0" bIns="0">
            <a:normAutofit/>
          </a:bodyPr>
          <a:p>
            <a:endParaRPr b="0" lang="en-SI" sz="2800" spc="-1" strike="noStrike">
              <a:solidFill>
                <a:srgbClr val="000000"/>
              </a:solidFill>
              <a:latin typeface="Arial"/>
            </a:endParaRPr>
          </a:p>
        </p:txBody>
      </p:sp>
      <p:sp>
        <p:nvSpPr>
          <p:cNvPr id="61" name="PlaceHolder 3"/>
          <p:cNvSpPr>
            <a:spLocks noGrp="1"/>
          </p:cNvSpPr>
          <p:nvPr>
            <p:ph type="body"/>
          </p:nvPr>
        </p:nvSpPr>
        <p:spPr>
          <a:xfrm>
            <a:off x="6231960" y="1604520"/>
            <a:ext cx="535428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62" name="PlaceHolder 4"/>
          <p:cNvSpPr>
            <a:spLocks noGrp="1"/>
          </p:cNvSpPr>
          <p:nvPr>
            <p:ph type="body"/>
          </p:nvPr>
        </p:nvSpPr>
        <p:spPr>
          <a:xfrm>
            <a:off x="6231960" y="3682080"/>
            <a:ext cx="5354280" cy="1896840"/>
          </a:xfrm>
          <a:prstGeom prst="rect">
            <a:avLst/>
          </a:prstGeom>
        </p:spPr>
        <p:txBody>
          <a:bodyPr lIns="0" rIns="0" tIns="0" bIns="0">
            <a:normAutofit/>
          </a:bodyPr>
          <a:p>
            <a:endParaRPr b="0" lang="en-SI" sz="2800" spc="-1" strike="noStrike">
              <a:solidFill>
                <a:srgbClr val="000000"/>
              </a:solidFill>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609480" y="273600"/>
            <a:ext cx="10972440" cy="1144800"/>
          </a:xfrm>
          <a:prstGeom prst="rect">
            <a:avLst/>
          </a:prstGeom>
        </p:spPr>
        <p:txBody>
          <a:bodyPr lIns="0" rIns="0" tIns="0" bIns="0" anchor="ctr">
            <a:noAutofit/>
          </a:bodyPr>
          <a:p>
            <a:endParaRPr b="0" lang="en-SI" sz="1800" spc="-1" strike="noStrike">
              <a:solidFill>
                <a:srgbClr val="000000"/>
              </a:solidFill>
              <a:latin typeface="Calibri"/>
            </a:endParaRPr>
          </a:p>
        </p:txBody>
      </p:sp>
      <p:sp>
        <p:nvSpPr>
          <p:cNvPr id="64" name="PlaceHolder 2"/>
          <p:cNvSpPr>
            <a:spLocks noGrp="1"/>
          </p:cNvSpPr>
          <p:nvPr>
            <p:ph type="body"/>
          </p:nvPr>
        </p:nvSpPr>
        <p:spPr>
          <a:xfrm>
            <a:off x="609480" y="1604520"/>
            <a:ext cx="535428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65" name="PlaceHolder 3"/>
          <p:cNvSpPr>
            <a:spLocks noGrp="1"/>
          </p:cNvSpPr>
          <p:nvPr>
            <p:ph type="body"/>
          </p:nvPr>
        </p:nvSpPr>
        <p:spPr>
          <a:xfrm>
            <a:off x="6231960" y="1604520"/>
            <a:ext cx="535428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66" name="PlaceHolder 4"/>
          <p:cNvSpPr>
            <a:spLocks noGrp="1"/>
          </p:cNvSpPr>
          <p:nvPr>
            <p:ph type="body"/>
          </p:nvPr>
        </p:nvSpPr>
        <p:spPr>
          <a:xfrm>
            <a:off x="609480" y="3682080"/>
            <a:ext cx="10972440" cy="1896840"/>
          </a:xfrm>
          <a:prstGeom prst="rect">
            <a:avLst/>
          </a:prstGeom>
        </p:spPr>
        <p:txBody>
          <a:bodyPr lIns="0" rIns="0" tIns="0" bIns="0">
            <a:normAutofit/>
          </a:bodyPr>
          <a:p>
            <a:endParaRPr b="0" lang="en-SI" sz="2800" spc="-1" strike="noStrike">
              <a:solidFill>
                <a:srgbClr val="000000"/>
              </a:solidFill>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609480" y="273600"/>
            <a:ext cx="10972440" cy="1144800"/>
          </a:xfrm>
          <a:prstGeom prst="rect">
            <a:avLst/>
          </a:prstGeom>
        </p:spPr>
        <p:txBody>
          <a:bodyPr lIns="0" rIns="0" tIns="0" bIns="0" anchor="ctr">
            <a:noAutofit/>
          </a:bodyPr>
          <a:p>
            <a:endParaRPr b="0" lang="en-SI" sz="1800" spc="-1" strike="noStrike">
              <a:solidFill>
                <a:srgbClr val="000000"/>
              </a:solidFill>
              <a:latin typeface="Calibri"/>
            </a:endParaRPr>
          </a:p>
        </p:txBody>
      </p:sp>
      <p:sp>
        <p:nvSpPr>
          <p:cNvPr id="68" name="PlaceHolder 2"/>
          <p:cNvSpPr>
            <a:spLocks noGrp="1"/>
          </p:cNvSpPr>
          <p:nvPr>
            <p:ph type="body"/>
          </p:nvPr>
        </p:nvSpPr>
        <p:spPr>
          <a:xfrm>
            <a:off x="609480" y="1604520"/>
            <a:ext cx="1097244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69" name="PlaceHolder 3"/>
          <p:cNvSpPr>
            <a:spLocks noGrp="1"/>
          </p:cNvSpPr>
          <p:nvPr>
            <p:ph type="body"/>
          </p:nvPr>
        </p:nvSpPr>
        <p:spPr>
          <a:xfrm>
            <a:off x="609480" y="3682080"/>
            <a:ext cx="10972440" cy="1896840"/>
          </a:xfrm>
          <a:prstGeom prst="rect">
            <a:avLst/>
          </a:prstGeom>
        </p:spPr>
        <p:txBody>
          <a:bodyPr lIns="0" rIns="0" tIns="0" bIns="0">
            <a:normAutofit/>
          </a:bodyPr>
          <a:p>
            <a:endParaRPr b="0" lang="en-SI" sz="2800" spc="-1" strike="noStrike">
              <a:solidFill>
                <a:srgbClr val="000000"/>
              </a:solidFill>
              <a:latin typeface="Arial"/>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609480" y="273600"/>
            <a:ext cx="10972440" cy="1144800"/>
          </a:xfrm>
          <a:prstGeom prst="rect">
            <a:avLst/>
          </a:prstGeom>
        </p:spPr>
        <p:txBody>
          <a:bodyPr lIns="0" rIns="0" tIns="0" bIns="0" anchor="ctr">
            <a:noAutofit/>
          </a:bodyPr>
          <a:p>
            <a:endParaRPr b="0" lang="en-SI" sz="1800" spc="-1" strike="noStrike">
              <a:solidFill>
                <a:srgbClr val="000000"/>
              </a:solidFill>
              <a:latin typeface="Calibri"/>
            </a:endParaRPr>
          </a:p>
        </p:txBody>
      </p:sp>
      <p:sp>
        <p:nvSpPr>
          <p:cNvPr id="71" name="PlaceHolder 2"/>
          <p:cNvSpPr>
            <a:spLocks noGrp="1"/>
          </p:cNvSpPr>
          <p:nvPr>
            <p:ph type="body"/>
          </p:nvPr>
        </p:nvSpPr>
        <p:spPr>
          <a:xfrm>
            <a:off x="609480" y="1604520"/>
            <a:ext cx="535428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72" name="PlaceHolder 3"/>
          <p:cNvSpPr>
            <a:spLocks noGrp="1"/>
          </p:cNvSpPr>
          <p:nvPr>
            <p:ph type="body"/>
          </p:nvPr>
        </p:nvSpPr>
        <p:spPr>
          <a:xfrm>
            <a:off x="6231960" y="1604520"/>
            <a:ext cx="535428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73" name="PlaceHolder 4"/>
          <p:cNvSpPr>
            <a:spLocks noGrp="1"/>
          </p:cNvSpPr>
          <p:nvPr>
            <p:ph type="body"/>
          </p:nvPr>
        </p:nvSpPr>
        <p:spPr>
          <a:xfrm>
            <a:off x="609480" y="3682080"/>
            <a:ext cx="535428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74" name="PlaceHolder 5"/>
          <p:cNvSpPr>
            <a:spLocks noGrp="1"/>
          </p:cNvSpPr>
          <p:nvPr>
            <p:ph type="body"/>
          </p:nvPr>
        </p:nvSpPr>
        <p:spPr>
          <a:xfrm>
            <a:off x="6231960" y="3682080"/>
            <a:ext cx="5354280" cy="1896840"/>
          </a:xfrm>
          <a:prstGeom prst="rect">
            <a:avLst/>
          </a:prstGeom>
        </p:spPr>
        <p:txBody>
          <a:bodyPr lIns="0" rIns="0" tIns="0" bIns="0">
            <a:normAutofit/>
          </a:bodyPr>
          <a:p>
            <a:endParaRPr b="0" lang="en-SI" sz="2800" spc="-1" strike="noStrike">
              <a:solidFill>
                <a:srgbClr val="000000"/>
              </a:solidFill>
              <a:latin typeface="Arial"/>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609480" y="273600"/>
            <a:ext cx="10972440" cy="1144800"/>
          </a:xfrm>
          <a:prstGeom prst="rect">
            <a:avLst/>
          </a:prstGeom>
        </p:spPr>
        <p:txBody>
          <a:bodyPr lIns="0" rIns="0" tIns="0" bIns="0" anchor="ctr">
            <a:noAutofit/>
          </a:bodyPr>
          <a:p>
            <a:endParaRPr b="0" lang="en-SI" sz="1800" spc="-1" strike="noStrike">
              <a:solidFill>
                <a:srgbClr val="000000"/>
              </a:solidFill>
              <a:latin typeface="Calibri"/>
            </a:endParaRPr>
          </a:p>
        </p:txBody>
      </p:sp>
      <p:sp>
        <p:nvSpPr>
          <p:cNvPr id="76" name="PlaceHolder 2"/>
          <p:cNvSpPr>
            <a:spLocks noGrp="1"/>
          </p:cNvSpPr>
          <p:nvPr>
            <p:ph type="body"/>
          </p:nvPr>
        </p:nvSpPr>
        <p:spPr>
          <a:xfrm>
            <a:off x="609480" y="1604520"/>
            <a:ext cx="353304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77" name="PlaceHolder 3"/>
          <p:cNvSpPr>
            <a:spLocks noGrp="1"/>
          </p:cNvSpPr>
          <p:nvPr>
            <p:ph type="body"/>
          </p:nvPr>
        </p:nvSpPr>
        <p:spPr>
          <a:xfrm>
            <a:off x="4319640" y="1604520"/>
            <a:ext cx="353304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78" name="PlaceHolder 4"/>
          <p:cNvSpPr>
            <a:spLocks noGrp="1"/>
          </p:cNvSpPr>
          <p:nvPr>
            <p:ph type="body"/>
          </p:nvPr>
        </p:nvSpPr>
        <p:spPr>
          <a:xfrm>
            <a:off x="8029800" y="1604520"/>
            <a:ext cx="353304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79" name="PlaceHolder 5"/>
          <p:cNvSpPr>
            <a:spLocks noGrp="1"/>
          </p:cNvSpPr>
          <p:nvPr>
            <p:ph type="body"/>
          </p:nvPr>
        </p:nvSpPr>
        <p:spPr>
          <a:xfrm>
            <a:off x="609480" y="3682080"/>
            <a:ext cx="353304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80" name="PlaceHolder 6"/>
          <p:cNvSpPr>
            <a:spLocks noGrp="1"/>
          </p:cNvSpPr>
          <p:nvPr>
            <p:ph type="body"/>
          </p:nvPr>
        </p:nvSpPr>
        <p:spPr>
          <a:xfrm>
            <a:off x="4319640" y="3682080"/>
            <a:ext cx="353304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81" name="PlaceHolder 7"/>
          <p:cNvSpPr>
            <a:spLocks noGrp="1"/>
          </p:cNvSpPr>
          <p:nvPr>
            <p:ph type="body"/>
          </p:nvPr>
        </p:nvSpPr>
        <p:spPr>
          <a:xfrm>
            <a:off x="8029800" y="3682080"/>
            <a:ext cx="3533040" cy="1896840"/>
          </a:xfrm>
          <a:prstGeom prst="rect">
            <a:avLst/>
          </a:prstGeom>
        </p:spPr>
        <p:txBody>
          <a:bodyPr lIns="0" rIns="0" tIns="0" bIns="0">
            <a:normAutofit/>
          </a:bodyPr>
          <a:p>
            <a:endParaRPr b="0" lang="en-SI" sz="2800" spc="-1" strike="noStrike">
              <a:solidFill>
                <a:srgbClr val="000000"/>
              </a:solidFill>
              <a:latin typeface="Arial"/>
            </a:endParaRP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90" name="PlaceHolder 1"/>
          <p:cNvSpPr>
            <a:spLocks noGrp="1"/>
          </p:cNvSpPr>
          <p:nvPr>
            <p:ph type="title"/>
          </p:nvPr>
        </p:nvSpPr>
        <p:spPr>
          <a:xfrm>
            <a:off x="609480" y="273600"/>
            <a:ext cx="10972440" cy="1144800"/>
          </a:xfrm>
          <a:prstGeom prst="rect">
            <a:avLst/>
          </a:prstGeom>
        </p:spPr>
        <p:txBody>
          <a:bodyPr lIns="0" rIns="0" tIns="0" bIns="0" anchor="ctr">
            <a:noAutofit/>
          </a:bodyPr>
          <a:p>
            <a:endParaRPr b="0" lang="en-SI" sz="1800" spc="-1" strike="noStrike">
              <a:solidFill>
                <a:srgbClr val="000000"/>
              </a:solidFill>
              <a:latin typeface="Calibri"/>
            </a:endParaRPr>
          </a:p>
        </p:txBody>
      </p:sp>
      <p:sp>
        <p:nvSpPr>
          <p:cNvPr id="91" name="PlaceHolder 2"/>
          <p:cNvSpPr>
            <a:spLocks noGrp="1"/>
          </p:cNvSpPr>
          <p:nvPr>
            <p:ph type="subTitle"/>
          </p:nvPr>
        </p:nvSpPr>
        <p:spPr>
          <a:xfrm>
            <a:off x="609480" y="1604520"/>
            <a:ext cx="10972440" cy="3977280"/>
          </a:xfrm>
          <a:prstGeom prst="rect">
            <a:avLst/>
          </a:prstGeom>
        </p:spPr>
        <p:txBody>
          <a:bodyPr lIns="0" rIns="0" tIns="0" bIns="0" anchor="ctr">
            <a:noAutofit/>
          </a:bodyPr>
          <a:p>
            <a:pPr algn="ctr"/>
            <a:endParaRPr b="0" lang="en-GB" sz="3200" spc="-1" strike="noStrike">
              <a:latin typeface="Arial"/>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92" name="PlaceHolder 1"/>
          <p:cNvSpPr>
            <a:spLocks noGrp="1"/>
          </p:cNvSpPr>
          <p:nvPr>
            <p:ph type="title"/>
          </p:nvPr>
        </p:nvSpPr>
        <p:spPr>
          <a:xfrm>
            <a:off x="609480" y="273600"/>
            <a:ext cx="10972440" cy="1144800"/>
          </a:xfrm>
          <a:prstGeom prst="rect">
            <a:avLst/>
          </a:prstGeom>
        </p:spPr>
        <p:txBody>
          <a:bodyPr lIns="0" rIns="0" tIns="0" bIns="0" anchor="ctr">
            <a:noAutofit/>
          </a:bodyPr>
          <a:p>
            <a:endParaRPr b="0" lang="en-SI" sz="1800" spc="-1" strike="noStrike">
              <a:solidFill>
                <a:srgbClr val="000000"/>
              </a:solidFill>
              <a:latin typeface="Calibri"/>
            </a:endParaRPr>
          </a:p>
        </p:txBody>
      </p:sp>
      <p:sp>
        <p:nvSpPr>
          <p:cNvPr id="93" name="PlaceHolder 2"/>
          <p:cNvSpPr>
            <a:spLocks noGrp="1"/>
          </p:cNvSpPr>
          <p:nvPr>
            <p:ph type="body"/>
          </p:nvPr>
        </p:nvSpPr>
        <p:spPr>
          <a:xfrm>
            <a:off x="609480" y="1604520"/>
            <a:ext cx="10972440" cy="3977280"/>
          </a:xfrm>
          <a:prstGeom prst="rect">
            <a:avLst/>
          </a:prstGeom>
        </p:spPr>
        <p:txBody>
          <a:bodyPr lIns="0" rIns="0" tIns="0" bIns="0">
            <a:normAutofit/>
          </a:bodyPr>
          <a:p>
            <a:endParaRPr b="0" lang="en-SI" sz="2800" spc="-1" strike="noStrike">
              <a:solidFill>
                <a:srgbClr val="000000"/>
              </a:solidFill>
              <a:latin typeface="Arial"/>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4" name="PlaceHolder 1"/>
          <p:cNvSpPr>
            <a:spLocks noGrp="1"/>
          </p:cNvSpPr>
          <p:nvPr>
            <p:ph type="title"/>
          </p:nvPr>
        </p:nvSpPr>
        <p:spPr>
          <a:xfrm>
            <a:off x="609480" y="273600"/>
            <a:ext cx="10972440" cy="1144800"/>
          </a:xfrm>
          <a:prstGeom prst="rect">
            <a:avLst/>
          </a:prstGeom>
        </p:spPr>
        <p:txBody>
          <a:bodyPr lIns="0" rIns="0" tIns="0" bIns="0" anchor="ctr">
            <a:noAutofit/>
          </a:bodyPr>
          <a:p>
            <a:endParaRPr b="0" lang="en-SI" sz="1800" spc="-1" strike="noStrike">
              <a:solidFill>
                <a:srgbClr val="000000"/>
              </a:solidFill>
              <a:latin typeface="Calibri"/>
            </a:endParaRPr>
          </a:p>
        </p:txBody>
      </p:sp>
      <p:sp>
        <p:nvSpPr>
          <p:cNvPr id="95" name="PlaceHolder 2"/>
          <p:cNvSpPr>
            <a:spLocks noGrp="1"/>
          </p:cNvSpPr>
          <p:nvPr>
            <p:ph type="body"/>
          </p:nvPr>
        </p:nvSpPr>
        <p:spPr>
          <a:xfrm>
            <a:off x="609480" y="1604520"/>
            <a:ext cx="5354280" cy="3977280"/>
          </a:xfrm>
          <a:prstGeom prst="rect">
            <a:avLst/>
          </a:prstGeom>
        </p:spPr>
        <p:txBody>
          <a:bodyPr lIns="0" rIns="0" tIns="0" bIns="0">
            <a:normAutofit/>
          </a:bodyPr>
          <a:p>
            <a:endParaRPr b="0" lang="en-SI" sz="2800" spc="-1" strike="noStrike">
              <a:solidFill>
                <a:srgbClr val="000000"/>
              </a:solidFill>
              <a:latin typeface="Arial"/>
            </a:endParaRPr>
          </a:p>
        </p:txBody>
      </p:sp>
      <p:sp>
        <p:nvSpPr>
          <p:cNvPr id="96" name="PlaceHolder 3"/>
          <p:cNvSpPr>
            <a:spLocks noGrp="1"/>
          </p:cNvSpPr>
          <p:nvPr>
            <p:ph type="body"/>
          </p:nvPr>
        </p:nvSpPr>
        <p:spPr>
          <a:xfrm>
            <a:off x="6231960" y="1604520"/>
            <a:ext cx="5354280" cy="3977280"/>
          </a:xfrm>
          <a:prstGeom prst="rect">
            <a:avLst/>
          </a:prstGeom>
        </p:spPr>
        <p:txBody>
          <a:bodyPr lIns="0" rIns="0" tIns="0" bIns="0">
            <a:normAutofit/>
          </a:bodyPr>
          <a:p>
            <a:endParaRPr b="0" lang="en-SI" sz="2800" spc="-1" strike="noStrike">
              <a:solidFill>
                <a:srgbClr val="000000"/>
              </a:solidFill>
              <a:latin typeface="Arial"/>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7" name="PlaceHolder 1"/>
          <p:cNvSpPr>
            <a:spLocks noGrp="1"/>
          </p:cNvSpPr>
          <p:nvPr>
            <p:ph type="title"/>
          </p:nvPr>
        </p:nvSpPr>
        <p:spPr>
          <a:xfrm>
            <a:off x="609480" y="273600"/>
            <a:ext cx="10972440" cy="1144800"/>
          </a:xfrm>
          <a:prstGeom prst="rect">
            <a:avLst/>
          </a:prstGeom>
        </p:spPr>
        <p:txBody>
          <a:bodyPr lIns="0" rIns="0" tIns="0" bIns="0" anchor="ctr">
            <a:noAutofit/>
          </a:bodyPr>
          <a:p>
            <a:endParaRPr b="0" lang="en-SI" sz="1800" spc="-1" strike="noStrike">
              <a:solidFill>
                <a:srgbClr val="000000"/>
              </a:solidFill>
              <a:latin typeface="Calibri"/>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609480" y="273600"/>
            <a:ext cx="10972440" cy="1144800"/>
          </a:xfrm>
          <a:prstGeom prst="rect">
            <a:avLst/>
          </a:prstGeom>
        </p:spPr>
        <p:txBody>
          <a:bodyPr lIns="0" rIns="0" tIns="0" bIns="0" anchor="ctr">
            <a:noAutofit/>
          </a:bodyPr>
          <a:p>
            <a:endParaRPr b="0" lang="en-SI" sz="1800" spc="-1" strike="noStrike">
              <a:solidFill>
                <a:srgbClr val="000000"/>
              </a:solidFill>
              <a:latin typeface="Calibri"/>
            </a:endParaRPr>
          </a:p>
        </p:txBody>
      </p:sp>
      <p:sp>
        <p:nvSpPr>
          <p:cNvPr id="8" name="PlaceHolder 2"/>
          <p:cNvSpPr>
            <a:spLocks noGrp="1"/>
          </p:cNvSpPr>
          <p:nvPr>
            <p:ph type="body"/>
          </p:nvPr>
        </p:nvSpPr>
        <p:spPr>
          <a:xfrm>
            <a:off x="609480" y="1604520"/>
            <a:ext cx="10972440" cy="3977280"/>
          </a:xfrm>
          <a:prstGeom prst="rect">
            <a:avLst/>
          </a:prstGeom>
        </p:spPr>
        <p:txBody>
          <a:bodyPr lIns="0" rIns="0" tIns="0" bIns="0">
            <a:normAutofit/>
          </a:bodyPr>
          <a:p>
            <a:endParaRPr b="0" lang="en-SI" sz="2800" spc="-1" strike="noStrike">
              <a:solidFill>
                <a:srgbClr val="000000"/>
              </a:solidFill>
              <a:latin typeface="Arial"/>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98" name="PlaceHolder 1"/>
          <p:cNvSpPr>
            <a:spLocks noGrp="1"/>
          </p:cNvSpPr>
          <p:nvPr>
            <p:ph type="subTitle"/>
          </p:nvPr>
        </p:nvSpPr>
        <p:spPr>
          <a:xfrm>
            <a:off x="609480" y="273600"/>
            <a:ext cx="10972440" cy="5307840"/>
          </a:xfrm>
          <a:prstGeom prst="rect">
            <a:avLst/>
          </a:prstGeom>
        </p:spPr>
        <p:txBody>
          <a:bodyPr lIns="0" rIns="0" tIns="0" bIns="0" anchor="ctr">
            <a:noAutofit/>
          </a:bodyPr>
          <a:p>
            <a:pPr algn="ctr"/>
            <a:endParaRPr b="0" lang="en-GB" sz="3200" spc="-1" strike="noStrike">
              <a:latin typeface="Arial"/>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99" name="PlaceHolder 1"/>
          <p:cNvSpPr>
            <a:spLocks noGrp="1"/>
          </p:cNvSpPr>
          <p:nvPr>
            <p:ph type="title"/>
          </p:nvPr>
        </p:nvSpPr>
        <p:spPr>
          <a:xfrm>
            <a:off x="609480" y="273600"/>
            <a:ext cx="10972440" cy="1144800"/>
          </a:xfrm>
          <a:prstGeom prst="rect">
            <a:avLst/>
          </a:prstGeom>
        </p:spPr>
        <p:txBody>
          <a:bodyPr lIns="0" rIns="0" tIns="0" bIns="0" anchor="ctr">
            <a:noAutofit/>
          </a:bodyPr>
          <a:p>
            <a:endParaRPr b="0" lang="en-SI" sz="1800" spc="-1" strike="noStrike">
              <a:solidFill>
                <a:srgbClr val="000000"/>
              </a:solidFill>
              <a:latin typeface="Calibri"/>
            </a:endParaRPr>
          </a:p>
        </p:txBody>
      </p:sp>
      <p:sp>
        <p:nvSpPr>
          <p:cNvPr id="100" name="PlaceHolder 2"/>
          <p:cNvSpPr>
            <a:spLocks noGrp="1"/>
          </p:cNvSpPr>
          <p:nvPr>
            <p:ph type="body"/>
          </p:nvPr>
        </p:nvSpPr>
        <p:spPr>
          <a:xfrm>
            <a:off x="609480" y="1604520"/>
            <a:ext cx="535428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101" name="PlaceHolder 3"/>
          <p:cNvSpPr>
            <a:spLocks noGrp="1"/>
          </p:cNvSpPr>
          <p:nvPr>
            <p:ph type="body"/>
          </p:nvPr>
        </p:nvSpPr>
        <p:spPr>
          <a:xfrm>
            <a:off x="6231960" y="1604520"/>
            <a:ext cx="5354280" cy="3977280"/>
          </a:xfrm>
          <a:prstGeom prst="rect">
            <a:avLst/>
          </a:prstGeom>
        </p:spPr>
        <p:txBody>
          <a:bodyPr lIns="0" rIns="0" tIns="0" bIns="0">
            <a:normAutofit/>
          </a:bodyPr>
          <a:p>
            <a:endParaRPr b="0" lang="en-SI" sz="2800" spc="-1" strike="noStrike">
              <a:solidFill>
                <a:srgbClr val="000000"/>
              </a:solidFill>
              <a:latin typeface="Arial"/>
            </a:endParaRPr>
          </a:p>
        </p:txBody>
      </p:sp>
      <p:sp>
        <p:nvSpPr>
          <p:cNvPr id="102" name="PlaceHolder 4"/>
          <p:cNvSpPr>
            <a:spLocks noGrp="1"/>
          </p:cNvSpPr>
          <p:nvPr>
            <p:ph type="body"/>
          </p:nvPr>
        </p:nvSpPr>
        <p:spPr>
          <a:xfrm>
            <a:off x="609480" y="3682080"/>
            <a:ext cx="5354280" cy="1896840"/>
          </a:xfrm>
          <a:prstGeom prst="rect">
            <a:avLst/>
          </a:prstGeom>
        </p:spPr>
        <p:txBody>
          <a:bodyPr lIns="0" rIns="0" tIns="0" bIns="0">
            <a:normAutofit/>
          </a:bodyPr>
          <a:p>
            <a:endParaRPr b="0" lang="en-SI" sz="2800" spc="-1" strike="noStrike">
              <a:solidFill>
                <a:srgbClr val="000000"/>
              </a:solidFill>
              <a:latin typeface="Arial"/>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03" name="PlaceHolder 1"/>
          <p:cNvSpPr>
            <a:spLocks noGrp="1"/>
          </p:cNvSpPr>
          <p:nvPr>
            <p:ph type="title"/>
          </p:nvPr>
        </p:nvSpPr>
        <p:spPr>
          <a:xfrm>
            <a:off x="609480" y="273600"/>
            <a:ext cx="10972440" cy="1144800"/>
          </a:xfrm>
          <a:prstGeom prst="rect">
            <a:avLst/>
          </a:prstGeom>
        </p:spPr>
        <p:txBody>
          <a:bodyPr lIns="0" rIns="0" tIns="0" bIns="0" anchor="ctr">
            <a:noAutofit/>
          </a:bodyPr>
          <a:p>
            <a:endParaRPr b="0" lang="en-SI" sz="1800" spc="-1" strike="noStrike">
              <a:solidFill>
                <a:srgbClr val="000000"/>
              </a:solidFill>
              <a:latin typeface="Calibri"/>
            </a:endParaRPr>
          </a:p>
        </p:txBody>
      </p:sp>
      <p:sp>
        <p:nvSpPr>
          <p:cNvPr id="104" name="PlaceHolder 2"/>
          <p:cNvSpPr>
            <a:spLocks noGrp="1"/>
          </p:cNvSpPr>
          <p:nvPr>
            <p:ph type="body"/>
          </p:nvPr>
        </p:nvSpPr>
        <p:spPr>
          <a:xfrm>
            <a:off x="609480" y="1604520"/>
            <a:ext cx="5354280" cy="3977280"/>
          </a:xfrm>
          <a:prstGeom prst="rect">
            <a:avLst/>
          </a:prstGeom>
        </p:spPr>
        <p:txBody>
          <a:bodyPr lIns="0" rIns="0" tIns="0" bIns="0">
            <a:normAutofit/>
          </a:bodyPr>
          <a:p>
            <a:endParaRPr b="0" lang="en-SI" sz="2800" spc="-1" strike="noStrike">
              <a:solidFill>
                <a:srgbClr val="000000"/>
              </a:solidFill>
              <a:latin typeface="Arial"/>
            </a:endParaRPr>
          </a:p>
        </p:txBody>
      </p:sp>
      <p:sp>
        <p:nvSpPr>
          <p:cNvPr id="105" name="PlaceHolder 3"/>
          <p:cNvSpPr>
            <a:spLocks noGrp="1"/>
          </p:cNvSpPr>
          <p:nvPr>
            <p:ph type="body"/>
          </p:nvPr>
        </p:nvSpPr>
        <p:spPr>
          <a:xfrm>
            <a:off x="6231960" y="1604520"/>
            <a:ext cx="535428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106" name="PlaceHolder 4"/>
          <p:cNvSpPr>
            <a:spLocks noGrp="1"/>
          </p:cNvSpPr>
          <p:nvPr>
            <p:ph type="body"/>
          </p:nvPr>
        </p:nvSpPr>
        <p:spPr>
          <a:xfrm>
            <a:off x="6231960" y="3682080"/>
            <a:ext cx="5354280" cy="1896840"/>
          </a:xfrm>
          <a:prstGeom prst="rect">
            <a:avLst/>
          </a:prstGeom>
        </p:spPr>
        <p:txBody>
          <a:bodyPr lIns="0" rIns="0" tIns="0" bIns="0">
            <a:normAutofit/>
          </a:bodyPr>
          <a:p>
            <a:endParaRPr b="0" lang="en-SI" sz="2800" spc="-1" strike="noStrike">
              <a:solidFill>
                <a:srgbClr val="000000"/>
              </a:solidFill>
              <a:latin typeface="Arial"/>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07" name="PlaceHolder 1"/>
          <p:cNvSpPr>
            <a:spLocks noGrp="1"/>
          </p:cNvSpPr>
          <p:nvPr>
            <p:ph type="title"/>
          </p:nvPr>
        </p:nvSpPr>
        <p:spPr>
          <a:xfrm>
            <a:off x="609480" y="273600"/>
            <a:ext cx="10972440" cy="1144800"/>
          </a:xfrm>
          <a:prstGeom prst="rect">
            <a:avLst/>
          </a:prstGeom>
        </p:spPr>
        <p:txBody>
          <a:bodyPr lIns="0" rIns="0" tIns="0" bIns="0" anchor="ctr">
            <a:noAutofit/>
          </a:bodyPr>
          <a:p>
            <a:endParaRPr b="0" lang="en-SI" sz="1800" spc="-1" strike="noStrike">
              <a:solidFill>
                <a:srgbClr val="000000"/>
              </a:solidFill>
              <a:latin typeface="Calibri"/>
            </a:endParaRPr>
          </a:p>
        </p:txBody>
      </p:sp>
      <p:sp>
        <p:nvSpPr>
          <p:cNvPr id="108" name="PlaceHolder 2"/>
          <p:cNvSpPr>
            <a:spLocks noGrp="1"/>
          </p:cNvSpPr>
          <p:nvPr>
            <p:ph type="body"/>
          </p:nvPr>
        </p:nvSpPr>
        <p:spPr>
          <a:xfrm>
            <a:off x="609480" y="1604520"/>
            <a:ext cx="535428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109" name="PlaceHolder 3"/>
          <p:cNvSpPr>
            <a:spLocks noGrp="1"/>
          </p:cNvSpPr>
          <p:nvPr>
            <p:ph type="body"/>
          </p:nvPr>
        </p:nvSpPr>
        <p:spPr>
          <a:xfrm>
            <a:off x="6231960" y="1604520"/>
            <a:ext cx="535428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110" name="PlaceHolder 4"/>
          <p:cNvSpPr>
            <a:spLocks noGrp="1"/>
          </p:cNvSpPr>
          <p:nvPr>
            <p:ph type="body"/>
          </p:nvPr>
        </p:nvSpPr>
        <p:spPr>
          <a:xfrm>
            <a:off x="609480" y="3682080"/>
            <a:ext cx="10972440" cy="1896840"/>
          </a:xfrm>
          <a:prstGeom prst="rect">
            <a:avLst/>
          </a:prstGeom>
        </p:spPr>
        <p:txBody>
          <a:bodyPr lIns="0" rIns="0" tIns="0" bIns="0">
            <a:normAutofit/>
          </a:bodyPr>
          <a:p>
            <a:endParaRPr b="0" lang="en-SI" sz="2800" spc="-1" strike="noStrike">
              <a:solidFill>
                <a:srgbClr val="000000"/>
              </a:solidFill>
              <a:latin typeface="Arial"/>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11" name="PlaceHolder 1"/>
          <p:cNvSpPr>
            <a:spLocks noGrp="1"/>
          </p:cNvSpPr>
          <p:nvPr>
            <p:ph type="title"/>
          </p:nvPr>
        </p:nvSpPr>
        <p:spPr>
          <a:xfrm>
            <a:off x="609480" y="273600"/>
            <a:ext cx="10972440" cy="1144800"/>
          </a:xfrm>
          <a:prstGeom prst="rect">
            <a:avLst/>
          </a:prstGeom>
        </p:spPr>
        <p:txBody>
          <a:bodyPr lIns="0" rIns="0" tIns="0" bIns="0" anchor="ctr">
            <a:noAutofit/>
          </a:bodyPr>
          <a:p>
            <a:endParaRPr b="0" lang="en-SI" sz="1800" spc="-1" strike="noStrike">
              <a:solidFill>
                <a:srgbClr val="000000"/>
              </a:solidFill>
              <a:latin typeface="Calibri"/>
            </a:endParaRPr>
          </a:p>
        </p:txBody>
      </p:sp>
      <p:sp>
        <p:nvSpPr>
          <p:cNvPr id="112" name="PlaceHolder 2"/>
          <p:cNvSpPr>
            <a:spLocks noGrp="1"/>
          </p:cNvSpPr>
          <p:nvPr>
            <p:ph type="body"/>
          </p:nvPr>
        </p:nvSpPr>
        <p:spPr>
          <a:xfrm>
            <a:off x="609480" y="1604520"/>
            <a:ext cx="1097244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113" name="PlaceHolder 3"/>
          <p:cNvSpPr>
            <a:spLocks noGrp="1"/>
          </p:cNvSpPr>
          <p:nvPr>
            <p:ph type="body"/>
          </p:nvPr>
        </p:nvSpPr>
        <p:spPr>
          <a:xfrm>
            <a:off x="609480" y="3682080"/>
            <a:ext cx="10972440" cy="1896840"/>
          </a:xfrm>
          <a:prstGeom prst="rect">
            <a:avLst/>
          </a:prstGeom>
        </p:spPr>
        <p:txBody>
          <a:bodyPr lIns="0" rIns="0" tIns="0" bIns="0">
            <a:normAutofit/>
          </a:bodyPr>
          <a:p>
            <a:endParaRPr b="0" lang="en-SI" sz="2800" spc="-1" strike="noStrike">
              <a:solidFill>
                <a:srgbClr val="000000"/>
              </a:solidFill>
              <a:latin typeface="Arial"/>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14" name="PlaceHolder 1"/>
          <p:cNvSpPr>
            <a:spLocks noGrp="1"/>
          </p:cNvSpPr>
          <p:nvPr>
            <p:ph type="title"/>
          </p:nvPr>
        </p:nvSpPr>
        <p:spPr>
          <a:xfrm>
            <a:off x="609480" y="273600"/>
            <a:ext cx="10972440" cy="1144800"/>
          </a:xfrm>
          <a:prstGeom prst="rect">
            <a:avLst/>
          </a:prstGeom>
        </p:spPr>
        <p:txBody>
          <a:bodyPr lIns="0" rIns="0" tIns="0" bIns="0" anchor="ctr">
            <a:noAutofit/>
          </a:bodyPr>
          <a:p>
            <a:endParaRPr b="0" lang="en-SI" sz="1800" spc="-1" strike="noStrike">
              <a:solidFill>
                <a:srgbClr val="000000"/>
              </a:solidFill>
              <a:latin typeface="Calibri"/>
            </a:endParaRPr>
          </a:p>
        </p:txBody>
      </p:sp>
      <p:sp>
        <p:nvSpPr>
          <p:cNvPr id="115" name="PlaceHolder 2"/>
          <p:cNvSpPr>
            <a:spLocks noGrp="1"/>
          </p:cNvSpPr>
          <p:nvPr>
            <p:ph type="body"/>
          </p:nvPr>
        </p:nvSpPr>
        <p:spPr>
          <a:xfrm>
            <a:off x="609480" y="1604520"/>
            <a:ext cx="535428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116" name="PlaceHolder 3"/>
          <p:cNvSpPr>
            <a:spLocks noGrp="1"/>
          </p:cNvSpPr>
          <p:nvPr>
            <p:ph type="body"/>
          </p:nvPr>
        </p:nvSpPr>
        <p:spPr>
          <a:xfrm>
            <a:off x="6231960" y="1604520"/>
            <a:ext cx="535428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117" name="PlaceHolder 4"/>
          <p:cNvSpPr>
            <a:spLocks noGrp="1"/>
          </p:cNvSpPr>
          <p:nvPr>
            <p:ph type="body"/>
          </p:nvPr>
        </p:nvSpPr>
        <p:spPr>
          <a:xfrm>
            <a:off x="609480" y="3682080"/>
            <a:ext cx="535428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118" name="PlaceHolder 5"/>
          <p:cNvSpPr>
            <a:spLocks noGrp="1"/>
          </p:cNvSpPr>
          <p:nvPr>
            <p:ph type="body"/>
          </p:nvPr>
        </p:nvSpPr>
        <p:spPr>
          <a:xfrm>
            <a:off x="6231960" y="3682080"/>
            <a:ext cx="5354280" cy="1896840"/>
          </a:xfrm>
          <a:prstGeom prst="rect">
            <a:avLst/>
          </a:prstGeom>
        </p:spPr>
        <p:txBody>
          <a:bodyPr lIns="0" rIns="0" tIns="0" bIns="0">
            <a:normAutofit/>
          </a:bodyPr>
          <a:p>
            <a:endParaRPr b="0" lang="en-SI" sz="2800" spc="-1" strike="noStrike">
              <a:solidFill>
                <a:srgbClr val="000000"/>
              </a:solidFill>
              <a:latin typeface="Arial"/>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19" name="PlaceHolder 1"/>
          <p:cNvSpPr>
            <a:spLocks noGrp="1"/>
          </p:cNvSpPr>
          <p:nvPr>
            <p:ph type="title"/>
          </p:nvPr>
        </p:nvSpPr>
        <p:spPr>
          <a:xfrm>
            <a:off x="609480" y="273600"/>
            <a:ext cx="10972440" cy="1144800"/>
          </a:xfrm>
          <a:prstGeom prst="rect">
            <a:avLst/>
          </a:prstGeom>
        </p:spPr>
        <p:txBody>
          <a:bodyPr lIns="0" rIns="0" tIns="0" bIns="0" anchor="ctr">
            <a:noAutofit/>
          </a:bodyPr>
          <a:p>
            <a:endParaRPr b="0" lang="en-SI" sz="1800" spc="-1" strike="noStrike">
              <a:solidFill>
                <a:srgbClr val="000000"/>
              </a:solidFill>
              <a:latin typeface="Calibri"/>
            </a:endParaRPr>
          </a:p>
        </p:txBody>
      </p:sp>
      <p:sp>
        <p:nvSpPr>
          <p:cNvPr id="120" name="PlaceHolder 2"/>
          <p:cNvSpPr>
            <a:spLocks noGrp="1"/>
          </p:cNvSpPr>
          <p:nvPr>
            <p:ph type="body"/>
          </p:nvPr>
        </p:nvSpPr>
        <p:spPr>
          <a:xfrm>
            <a:off x="609480" y="1604520"/>
            <a:ext cx="353304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121" name="PlaceHolder 3"/>
          <p:cNvSpPr>
            <a:spLocks noGrp="1"/>
          </p:cNvSpPr>
          <p:nvPr>
            <p:ph type="body"/>
          </p:nvPr>
        </p:nvSpPr>
        <p:spPr>
          <a:xfrm>
            <a:off x="4319640" y="1604520"/>
            <a:ext cx="353304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122" name="PlaceHolder 4"/>
          <p:cNvSpPr>
            <a:spLocks noGrp="1"/>
          </p:cNvSpPr>
          <p:nvPr>
            <p:ph type="body"/>
          </p:nvPr>
        </p:nvSpPr>
        <p:spPr>
          <a:xfrm>
            <a:off x="8029800" y="1604520"/>
            <a:ext cx="353304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123" name="PlaceHolder 5"/>
          <p:cNvSpPr>
            <a:spLocks noGrp="1"/>
          </p:cNvSpPr>
          <p:nvPr>
            <p:ph type="body"/>
          </p:nvPr>
        </p:nvSpPr>
        <p:spPr>
          <a:xfrm>
            <a:off x="609480" y="3682080"/>
            <a:ext cx="353304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124" name="PlaceHolder 6"/>
          <p:cNvSpPr>
            <a:spLocks noGrp="1"/>
          </p:cNvSpPr>
          <p:nvPr>
            <p:ph type="body"/>
          </p:nvPr>
        </p:nvSpPr>
        <p:spPr>
          <a:xfrm>
            <a:off x="4319640" y="3682080"/>
            <a:ext cx="353304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125" name="PlaceHolder 7"/>
          <p:cNvSpPr>
            <a:spLocks noGrp="1"/>
          </p:cNvSpPr>
          <p:nvPr>
            <p:ph type="body"/>
          </p:nvPr>
        </p:nvSpPr>
        <p:spPr>
          <a:xfrm>
            <a:off x="8029800" y="3682080"/>
            <a:ext cx="3533040" cy="1896840"/>
          </a:xfrm>
          <a:prstGeom prst="rect">
            <a:avLst/>
          </a:prstGeom>
        </p:spPr>
        <p:txBody>
          <a:bodyPr lIns="0" rIns="0" tIns="0" bIns="0">
            <a:normAutofit/>
          </a:bodyPr>
          <a:p>
            <a:endParaRPr b="0" lang="en-SI" sz="2800" spc="-1" strike="noStrike">
              <a:solidFill>
                <a:srgbClr val="000000"/>
              </a:solidFill>
              <a:latin typeface="Arial"/>
            </a:endParaRPr>
          </a:p>
        </p:txBody>
      </p:sp>
    </p:spTree>
  </p:cSld>
</p:sldLayout>
</file>

<file path=ppt/slideLayouts/slideLayout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31" name="PlaceHolder 1"/>
          <p:cNvSpPr>
            <a:spLocks noGrp="1"/>
          </p:cNvSpPr>
          <p:nvPr>
            <p:ph type="title"/>
          </p:nvPr>
        </p:nvSpPr>
        <p:spPr>
          <a:xfrm>
            <a:off x="609480" y="273600"/>
            <a:ext cx="10972440" cy="1144800"/>
          </a:xfrm>
          <a:prstGeom prst="rect">
            <a:avLst/>
          </a:prstGeom>
        </p:spPr>
        <p:txBody>
          <a:bodyPr lIns="0" rIns="0" tIns="0" bIns="0" anchor="ctr">
            <a:noAutofit/>
          </a:bodyPr>
          <a:p>
            <a:endParaRPr b="0" lang="en-SI" sz="1800" spc="-1" strike="noStrike">
              <a:solidFill>
                <a:srgbClr val="000000"/>
              </a:solidFill>
              <a:latin typeface="Calibri"/>
            </a:endParaRPr>
          </a:p>
        </p:txBody>
      </p:sp>
      <p:sp>
        <p:nvSpPr>
          <p:cNvPr id="132" name="PlaceHolder 2"/>
          <p:cNvSpPr>
            <a:spLocks noGrp="1"/>
          </p:cNvSpPr>
          <p:nvPr>
            <p:ph type="subTitle"/>
          </p:nvPr>
        </p:nvSpPr>
        <p:spPr>
          <a:xfrm>
            <a:off x="609480" y="1604520"/>
            <a:ext cx="10972440" cy="3977280"/>
          </a:xfrm>
          <a:prstGeom prst="rect">
            <a:avLst/>
          </a:prstGeom>
        </p:spPr>
        <p:txBody>
          <a:bodyPr lIns="0" rIns="0" tIns="0" bIns="0" anchor="ctr">
            <a:noAutofit/>
          </a:bodyPr>
          <a:p>
            <a:pPr algn="ctr"/>
            <a:endParaRPr b="0" lang="en-GB" sz="3200" spc="-1" strike="noStrike">
              <a:latin typeface="Arial"/>
            </a:endParaRPr>
          </a:p>
        </p:txBody>
      </p:sp>
    </p:spTree>
  </p:cSld>
</p:sldLayout>
</file>

<file path=ppt/slideLayouts/slideLayout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33" name="PlaceHolder 1"/>
          <p:cNvSpPr>
            <a:spLocks noGrp="1"/>
          </p:cNvSpPr>
          <p:nvPr>
            <p:ph type="title"/>
          </p:nvPr>
        </p:nvSpPr>
        <p:spPr>
          <a:xfrm>
            <a:off x="609480" y="273600"/>
            <a:ext cx="10972440" cy="1144800"/>
          </a:xfrm>
          <a:prstGeom prst="rect">
            <a:avLst/>
          </a:prstGeom>
        </p:spPr>
        <p:txBody>
          <a:bodyPr lIns="0" rIns="0" tIns="0" bIns="0" anchor="ctr">
            <a:noAutofit/>
          </a:bodyPr>
          <a:p>
            <a:endParaRPr b="0" lang="en-SI" sz="1800" spc="-1" strike="noStrike">
              <a:solidFill>
                <a:srgbClr val="000000"/>
              </a:solidFill>
              <a:latin typeface="Calibri"/>
            </a:endParaRPr>
          </a:p>
        </p:txBody>
      </p:sp>
      <p:sp>
        <p:nvSpPr>
          <p:cNvPr id="134" name="PlaceHolder 2"/>
          <p:cNvSpPr>
            <a:spLocks noGrp="1"/>
          </p:cNvSpPr>
          <p:nvPr>
            <p:ph type="body"/>
          </p:nvPr>
        </p:nvSpPr>
        <p:spPr>
          <a:xfrm>
            <a:off x="609480" y="1604520"/>
            <a:ext cx="10972440" cy="3977280"/>
          </a:xfrm>
          <a:prstGeom prst="rect">
            <a:avLst/>
          </a:prstGeom>
        </p:spPr>
        <p:txBody>
          <a:bodyPr lIns="0" rIns="0" tIns="0" bIns="0">
            <a:normAutofit/>
          </a:bodyPr>
          <a:p>
            <a:endParaRPr b="0" lang="en-SI" sz="2800" spc="-1" strike="noStrike">
              <a:solidFill>
                <a:srgbClr val="000000"/>
              </a:solidFill>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609480" y="273600"/>
            <a:ext cx="10972440" cy="1144800"/>
          </a:xfrm>
          <a:prstGeom prst="rect">
            <a:avLst/>
          </a:prstGeom>
        </p:spPr>
        <p:txBody>
          <a:bodyPr lIns="0" rIns="0" tIns="0" bIns="0" anchor="ctr">
            <a:noAutofit/>
          </a:bodyPr>
          <a:p>
            <a:endParaRPr b="0" lang="en-SI" sz="1800" spc="-1" strike="noStrike">
              <a:solidFill>
                <a:srgbClr val="000000"/>
              </a:solidFill>
              <a:latin typeface="Calibri"/>
            </a:endParaRPr>
          </a:p>
        </p:txBody>
      </p:sp>
      <p:sp>
        <p:nvSpPr>
          <p:cNvPr id="10" name="PlaceHolder 2"/>
          <p:cNvSpPr>
            <a:spLocks noGrp="1"/>
          </p:cNvSpPr>
          <p:nvPr>
            <p:ph type="body"/>
          </p:nvPr>
        </p:nvSpPr>
        <p:spPr>
          <a:xfrm>
            <a:off x="609480" y="1604520"/>
            <a:ext cx="5354280" cy="3977280"/>
          </a:xfrm>
          <a:prstGeom prst="rect">
            <a:avLst/>
          </a:prstGeom>
        </p:spPr>
        <p:txBody>
          <a:bodyPr lIns="0" rIns="0" tIns="0" bIns="0">
            <a:normAutofit/>
          </a:bodyPr>
          <a:p>
            <a:endParaRPr b="0" lang="en-SI" sz="2800" spc="-1" strike="noStrike">
              <a:solidFill>
                <a:srgbClr val="000000"/>
              </a:solidFill>
              <a:latin typeface="Arial"/>
            </a:endParaRPr>
          </a:p>
        </p:txBody>
      </p:sp>
      <p:sp>
        <p:nvSpPr>
          <p:cNvPr id="11" name="PlaceHolder 3"/>
          <p:cNvSpPr>
            <a:spLocks noGrp="1"/>
          </p:cNvSpPr>
          <p:nvPr>
            <p:ph type="body"/>
          </p:nvPr>
        </p:nvSpPr>
        <p:spPr>
          <a:xfrm>
            <a:off x="6231960" y="1604520"/>
            <a:ext cx="5354280" cy="3977280"/>
          </a:xfrm>
          <a:prstGeom prst="rect">
            <a:avLst/>
          </a:prstGeom>
        </p:spPr>
        <p:txBody>
          <a:bodyPr lIns="0" rIns="0" tIns="0" bIns="0">
            <a:normAutofit/>
          </a:bodyPr>
          <a:p>
            <a:endParaRPr b="0" lang="en-SI" sz="2800" spc="-1" strike="noStrike">
              <a:solidFill>
                <a:srgbClr val="000000"/>
              </a:solidFill>
              <a:latin typeface="Arial"/>
            </a:endParaRPr>
          </a:p>
        </p:txBody>
      </p:sp>
    </p:spTree>
  </p:cSld>
</p:sldLayout>
</file>

<file path=ppt/slideLayouts/slideLayout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35" name="PlaceHolder 1"/>
          <p:cNvSpPr>
            <a:spLocks noGrp="1"/>
          </p:cNvSpPr>
          <p:nvPr>
            <p:ph type="title"/>
          </p:nvPr>
        </p:nvSpPr>
        <p:spPr>
          <a:xfrm>
            <a:off x="609480" y="273600"/>
            <a:ext cx="10972440" cy="1144800"/>
          </a:xfrm>
          <a:prstGeom prst="rect">
            <a:avLst/>
          </a:prstGeom>
        </p:spPr>
        <p:txBody>
          <a:bodyPr lIns="0" rIns="0" tIns="0" bIns="0" anchor="ctr">
            <a:noAutofit/>
          </a:bodyPr>
          <a:p>
            <a:endParaRPr b="0" lang="en-SI" sz="1800" spc="-1" strike="noStrike">
              <a:solidFill>
                <a:srgbClr val="000000"/>
              </a:solidFill>
              <a:latin typeface="Calibri"/>
            </a:endParaRPr>
          </a:p>
        </p:txBody>
      </p:sp>
      <p:sp>
        <p:nvSpPr>
          <p:cNvPr id="136" name="PlaceHolder 2"/>
          <p:cNvSpPr>
            <a:spLocks noGrp="1"/>
          </p:cNvSpPr>
          <p:nvPr>
            <p:ph type="body"/>
          </p:nvPr>
        </p:nvSpPr>
        <p:spPr>
          <a:xfrm>
            <a:off x="609480" y="1604520"/>
            <a:ext cx="5354280" cy="3977280"/>
          </a:xfrm>
          <a:prstGeom prst="rect">
            <a:avLst/>
          </a:prstGeom>
        </p:spPr>
        <p:txBody>
          <a:bodyPr lIns="0" rIns="0" tIns="0" bIns="0">
            <a:normAutofit/>
          </a:bodyPr>
          <a:p>
            <a:endParaRPr b="0" lang="en-SI" sz="2800" spc="-1" strike="noStrike">
              <a:solidFill>
                <a:srgbClr val="000000"/>
              </a:solidFill>
              <a:latin typeface="Arial"/>
            </a:endParaRPr>
          </a:p>
        </p:txBody>
      </p:sp>
      <p:sp>
        <p:nvSpPr>
          <p:cNvPr id="137" name="PlaceHolder 3"/>
          <p:cNvSpPr>
            <a:spLocks noGrp="1"/>
          </p:cNvSpPr>
          <p:nvPr>
            <p:ph type="body"/>
          </p:nvPr>
        </p:nvSpPr>
        <p:spPr>
          <a:xfrm>
            <a:off x="6231960" y="1604520"/>
            <a:ext cx="5354280" cy="3977280"/>
          </a:xfrm>
          <a:prstGeom prst="rect">
            <a:avLst/>
          </a:prstGeom>
        </p:spPr>
        <p:txBody>
          <a:bodyPr lIns="0" rIns="0" tIns="0" bIns="0">
            <a:normAutofit/>
          </a:bodyPr>
          <a:p>
            <a:endParaRPr b="0" lang="en-SI" sz="2800" spc="-1" strike="noStrike">
              <a:solidFill>
                <a:srgbClr val="000000"/>
              </a:solidFill>
              <a:latin typeface="Arial"/>
            </a:endParaRPr>
          </a:p>
        </p:txBody>
      </p:sp>
    </p:spTree>
  </p:cSld>
</p:sldLayout>
</file>

<file path=ppt/slideLayouts/slideLayout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38" name="PlaceHolder 1"/>
          <p:cNvSpPr>
            <a:spLocks noGrp="1"/>
          </p:cNvSpPr>
          <p:nvPr>
            <p:ph type="title"/>
          </p:nvPr>
        </p:nvSpPr>
        <p:spPr>
          <a:xfrm>
            <a:off x="609480" y="273600"/>
            <a:ext cx="10972440" cy="1144800"/>
          </a:xfrm>
          <a:prstGeom prst="rect">
            <a:avLst/>
          </a:prstGeom>
        </p:spPr>
        <p:txBody>
          <a:bodyPr lIns="0" rIns="0" tIns="0" bIns="0" anchor="ctr">
            <a:noAutofit/>
          </a:bodyPr>
          <a:p>
            <a:endParaRPr b="0" lang="en-SI" sz="1800" spc="-1" strike="noStrike">
              <a:solidFill>
                <a:srgbClr val="000000"/>
              </a:solidFill>
              <a:latin typeface="Calibri"/>
            </a:endParaRPr>
          </a:p>
        </p:txBody>
      </p:sp>
    </p:spTree>
  </p:cSld>
</p:sldLayout>
</file>

<file path=ppt/slideLayouts/slideLayout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9" name="PlaceHolder 1"/>
          <p:cNvSpPr>
            <a:spLocks noGrp="1"/>
          </p:cNvSpPr>
          <p:nvPr>
            <p:ph type="subTitle"/>
          </p:nvPr>
        </p:nvSpPr>
        <p:spPr>
          <a:xfrm>
            <a:off x="609480" y="273600"/>
            <a:ext cx="10972440" cy="5307840"/>
          </a:xfrm>
          <a:prstGeom prst="rect">
            <a:avLst/>
          </a:prstGeom>
        </p:spPr>
        <p:txBody>
          <a:bodyPr lIns="0" rIns="0" tIns="0" bIns="0" anchor="ctr">
            <a:noAutofit/>
          </a:bodyPr>
          <a:p>
            <a:pPr algn="ctr"/>
            <a:endParaRPr b="0" lang="en-GB" sz="3200" spc="-1" strike="noStrike">
              <a:latin typeface="Arial"/>
            </a:endParaRPr>
          </a:p>
        </p:txBody>
      </p:sp>
    </p:spTree>
  </p:cSld>
</p:sldLayout>
</file>

<file path=ppt/slideLayouts/slideLayout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0" name="PlaceHolder 1"/>
          <p:cNvSpPr>
            <a:spLocks noGrp="1"/>
          </p:cNvSpPr>
          <p:nvPr>
            <p:ph type="title"/>
          </p:nvPr>
        </p:nvSpPr>
        <p:spPr>
          <a:xfrm>
            <a:off x="609480" y="273600"/>
            <a:ext cx="10972440" cy="1144800"/>
          </a:xfrm>
          <a:prstGeom prst="rect">
            <a:avLst/>
          </a:prstGeom>
        </p:spPr>
        <p:txBody>
          <a:bodyPr lIns="0" rIns="0" tIns="0" bIns="0" anchor="ctr">
            <a:noAutofit/>
          </a:bodyPr>
          <a:p>
            <a:endParaRPr b="0" lang="en-SI" sz="1800" spc="-1" strike="noStrike">
              <a:solidFill>
                <a:srgbClr val="000000"/>
              </a:solidFill>
              <a:latin typeface="Calibri"/>
            </a:endParaRPr>
          </a:p>
        </p:txBody>
      </p:sp>
      <p:sp>
        <p:nvSpPr>
          <p:cNvPr id="141" name="PlaceHolder 2"/>
          <p:cNvSpPr>
            <a:spLocks noGrp="1"/>
          </p:cNvSpPr>
          <p:nvPr>
            <p:ph type="body"/>
          </p:nvPr>
        </p:nvSpPr>
        <p:spPr>
          <a:xfrm>
            <a:off x="609480" y="1604520"/>
            <a:ext cx="535428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142" name="PlaceHolder 3"/>
          <p:cNvSpPr>
            <a:spLocks noGrp="1"/>
          </p:cNvSpPr>
          <p:nvPr>
            <p:ph type="body"/>
          </p:nvPr>
        </p:nvSpPr>
        <p:spPr>
          <a:xfrm>
            <a:off x="6231960" y="1604520"/>
            <a:ext cx="5354280" cy="3977280"/>
          </a:xfrm>
          <a:prstGeom prst="rect">
            <a:avLst/>
          </a:prstGeom>
        </p:spPr>
        <p:txBody>
          <a:bodyPr lIns="0" rIns="0" tIns="0" bIns="0">
            <a:normAutofit/>
          </a:bodyPr>
          <a:p>
            <a:endParaRPr b="0" lang="en-SI" sz="2800" spc="-1" strike="noStrike">
              <a:solidFill>
                <a:srgbClr val="000000"/>
              </a:solidFill>
              <a:latin typeface="Arial"/>
            </a:endParaRPr>
          </a:p>
        </p:txBody>
      </p:sp>
      <p:sp>
        <p:nvSpPr>
          <p:cNvPr id="143" name="PlaceHolder 4"/>
          <p:cNvSpPr>
            <a:spLocks noGrp="1"/>
          </p:cNvSpPr>
          <p:nvPr>
            <p:ph type="body"/>
          </p:nvPr>
        </p:nvSpPr>
        <p:spPr>
          <a:xfrm>
            <a:off x="609480" y="3682080"/>
            <a:ext cx="5354280" cy="1896840"/>
          </a:xfrm>
          <a:prstGeom prst="rect">
            <a:avLst/>
          </a:prstGeom>
        </p:spPr>
        <p:txBody>
          <a:bodyPr lIns="0" rIns="0" tIns="0" bIns="0">
            <a:normAutofit/>
          </a:bodyPr>
          <a:p>
            <a:endParaRPr b="0" lang="en-SI" sz="2800" spc="-1" strike="noStrike">
              <a:solidFill>
                <a:srgbClr val="000000"/>
              </a:solidFill>
              <a:latin typeface="Arial"/>
            </a:endParaRPr>
          </a:p>
        </p:txBody>
      </p:sp>
    </p:spTree>
  </p:cSld>
</p:sldLayout>
</file>

<file path=ppt/slideLayouts/slideLayout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44" name="PlaceHolder 1"/>
          <p:cNvSpPr>
            <a:spLocks noGrp="1"/>
          </p:cNvSpPr>
          <p:nvPr>
            <p:ph type="title"/>
          </p:nvPr>
        </p:nvSpPr>
        <p:spPr>
          <a:xfrm>
            <a:off x="609480" y="273600"/>
            <a:ext cx="10972440" cy="1144800"/>
          </a:xfrm>
          <a:prstGeom prst="rect">
            <a:avLst/>
          </a:prstGeom>
        </p:spPr>
        <p:txBody>
          <a:bodyPr lIns="0" rIns="0" tIns="0" bIns="0" anchor="ctr">
            <a:noAutofit/>
          </a:bodyPr>
          <a:p>
            <a:endParaRPr b="0" lang="en-SI" sz="1800" spc="-1" strike="noStrike">
              <a:solidFill>
                <a:srgbClr val="000000"/>
              </a:solidFill>
              <a:latin typeface="Calibri"/>
            </a:endParaRPr>
          </a:p>
        </p:txBody>
      </p:sp>
      <p:sp>
        <p:nvSpPr>
          <p:cNvPr id="145" name="PlaceHolder 2"/>
          <p:cNvSpPr>
            <a:spLocks noGrp="1"/>
          </p:cNvSpPr>
          <p:nvPr>
            <p:ph type="body"/>
          </p:nvPr>
        </p:nvSpPr>
        <p:spPr>
          <a:xfrm>
            <a:off x="609480" y="1604520"/>
            <a:ext cx="5354280" cy="3977280"/>
          </a:xfrm>
          <a:prstGeom prst="rect">
            <a:avLst/>
          </a:prstGeom>
        </p:spPr>
        <p:txBody>
          <a:bodyPr lIns="0" rIns="0" tIns="0" bIns="0">
            <a:normAutofit/>
          </a:bodyPr>
          <a:p>
            <a:endParaRPr b="0" lang="en-SI" sz="2800" spc="-1" strike="noStrike">
              <a:solidFill>
                <a:srgbClr val="000000"/>
              </a:solidFill>
              <a:latin typeface="Arial"/>
            </a:endParaRPr>
          </a:p>
        </p:txBody>
      </p:sp>
      <p:sp>
        <p:nvSpPr>
          <p:cNvPr id="146" name="PlaceHolder 3"/>
          <p:cNvSpPr>
            <a:spLocks noGrp="1"/>
          </p:cNvSpPr>
          <p:nvPr>
            <p:ph type="body"/>
          </p:nvPr>
        </p:nvSpPr>
        <p:spPr>
          <a:xfrm>
            <a:off x="6231960" y="1604520"/>
            <a:ext cx="535428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147" name="PlaceHolder 4"/>
          <p:cNvSpPr>
            <a:spLocks noGrp="1"/>
          </p:cNvSpPr>
          <p:nvPr>
            <p:ph type="body"/>
          </p:nvPr>
        </p:nvSpPr>
        <p:spPr>
          <a:xfrm>
            <a:off x="6231960" y="3682080"/>
            <a:ext cx="5354280" cy="1896840"/>
          </a:xfrm>
          <a:prstGeom prst="rect">
            <a:avLst/>
          </a:prstGeom>
        </p:spPr>
        <p:txBody>
          <a:bodyPr lIns="0" rIns="0" tIns="0" bIns="0">
            <a:normAutofit/>
          </a:bodyPr>
          <a:p>
            <a:endParaRPr b="0" lang="en-SI" sz="2800" spc="-1" strike="noStrike">
              <a:solidFill>
                <a:srgbClr val="000000"/>
              </a:solidFill>
              <a:latin typeface="Arial"/>
            </a:endParaRPr>
          </a:p>
        </p:txBody>
      </p:sp>
    </p:spTree>
  </p:cSld>
</p:sldLayout>
</file>

<file path=ppt/slideLayouts/slideLayout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48" name="PlaceHolder 1"/>
          <p:cNvSpPr>
            <a:spLocks noGrp="1"/>
          </p:cNvSpPr>
          <p:nvPr>
            <p:ph type="title"/>
          </p:nvPr>
        </p:nvSpPr>
        <p:spPr>
          <a:xfrm>
            <a:off x="609480" y="273600"/>
            <a:ext cx="10972440" cy="1144800"/>
          </a:xfrm>
          <a:prstGeom prst="rect">
            <a:avLst/>
          </a:prstGeom>
        </p:spPr>
        <p:txBody>
          <a:bodyPr lIns="0" rIns="0" tIns="0" bIns="0" anchor="ctr">
            <a:noAutofit/>
          </a:bodyPr>
          <a:p>
            <a:endParaRPr b="0" lang="en-SI" sz="1800" spc="-1" strike="noStrike">
              <a:solidFill>
                <a:srgbClr val="000000"/>
              </a:solidFill>
              <a:latin typeface="Calibri"/>
            </a:endParaRPr>
          </a:p>
        </p:txBody>
      </p:sp>
      <p:sp>
        <p:nvSpPr>
          <p:cNvPr id="149" name="PlaceHolder 2"/>
          <p:cNvSpPr>
            <a:spLocks noGrp="1"/>
          </p:cNvSpPr>
          <p:nvPr>
            <p:ph type="body"/>
          </p:nvPr>
        </p:nvSpPr>
        <p:spPr>
          <a:xfrm>
            <a:off x="609480" y="1604520"/>
            <a:ext cx="535428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150" name="PlaceHolder 3"/>
          <p:cNvSpPr>
            <a:spLocks noGrp="1"/>
          </p:cNvSpPr>
          <p:nvPr>
            <p:ph type="body"/>
          </p:nvPr>
        </p:nvSpPr>
        <p:spPr>
          <a:xfrm>
            <a:off x="6231960" y="1604520"/>
            <a:ext cx="535428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151" name="PlaceHolder 4"/>
          <p:cNvSpPr>
            <a:spLocks noGrp="1"/>
          </p:cNvSpPr>
          <p:nvPr>
            <p:ph type="body"/>
          </p:nvPr>
        </p:nvSpPr>
        <p:spPr>
          <a:xfrm>
            <a:off x="609480" y="3682080"/>
            <a:ext cx="10972440" cy="1896840"/>
          </a:xfrm>
          <a:prstGeom prst="rect">
            <a:avLst/>
          </a:prstGeom>
        </p:spPr>
        <p:txBody>
          <a:bodyPr lIns="0" rIns="0" tIns="0" bIns="0">
            <a:normAutofit/>
          </a:bodyPr>
          <a:p>
            <a:endParaRPr b="0" lang="en-SI" sz="2800" spc="-1" strike="noStrike">
              <a:solidFill>
                <a:srgbClr val="000000"/>
              </a:solidFill>
              <a:latin typeface="Arial"/>
            </a:endParaRPr>
          </a:p>
        </p:txBody>
      </p:sp>
    </p:spTree>
  </p:cSld>
</p:sldLayout>
</file>

<file path=ppt/slideLayouts/slideLayout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52" name="PlaceHolder 1"/>
          <p:cNvSpPr>
            <a:spLocks noGrp="1"/>
          </p:cNvSpPr>
          <p:nvPr>
            <p:ph type="title"/>
          </p:nvPr>
        </p:nvSpPr>
        <p:spPr>
          <a:xfrm>
            <a:off x="609480" y="273600"/>
            <a:ext cx="10972440" cy="1144800"/>
          </a:xfrm>
          <a:prstGeom prst="rect">
            <a:avLst/>
          </a:prstGeom>
        </p:spPr>
        <p:txBody>
          <a:bodyPr lIns="0" rIns="0" tIns="0" bIns="0" anchor="ctr">
            <a:noAutofit/>
          </a:bodyPr>
          <a:p>
            <a:endParaRPr b="0" lang="en-SI" sz="1800" spc="-1" strike="noStrike">
              <a:solidFill>
                <a:srgbClr val="000000"/>
              </a:solidFill>
              <a:latin typeface="Calibri"/>
            </a:endParaRPr>
          </a:p>
        </p:txBody>
      </p:sp>
      <p:sp>
        <p:nvSpPr>
          <p:cNvPr id="153" name="PlaceHolder 2"/>
          <p:cNvSpPr>
            <a:spLocks noGrp="1"/>
          </p:cNvSpPr>
          <p:nvPr>
            <p:ph type="body"/>
          </p:nvPr>
        </p:nvSpPr>
        <p:spPr>
          <a:xfrm>
            <a:off x="609480" y="1604520"/>
            <a:ext cx="1097244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154" name="PlaceHolder 3"/>
          <p:cNvSpPr>
            <a:spLocks noGrp="1"/>
          </p:cNvSpPr>
          <p:nvPr>
            <p:ph type="body"/>
          </p:nvPr>
        </p:nvSpPr>
        <p:spPr>
          <a:xfrm>
            <a:off x="609480" y="3682080"/>
            <a:ext cx="10972440" cy="1896840"/>
          </a:xfrm>
          <a:prstGeom prst="rect">
            <a:avLst/>
          </a:prstGeom>
        </p:spPr>
        <p:txBody>
          <a:bodyPr lIns="0" rIns="0" tIns="0" bIns="0">
            <a:normAutofit/>
          </a:bodyPr>
          <a:p>
            <a:endParaRPr b="0" lang="en-SI" sz="2800" spc="-1" strike="noStrike">
              <a:solidFill>
                <a:srgbClr val="000000"/>
              </a:solidFill>
              <a:latin typeface="Arial"/>
            </a:endParaRPr>
          </a:p>
        </p:txBody>
      </p:sp>
    </p:spTree>
  </p:cSld>
</p:sldLayout>
</file>

<file path=ppt/slideLayouts/slideLayout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55" name="PlaceHolder 1"/>
          <p:cNvSpPr>
            <a:spLocks noGrp="1"/>
          </p:cNvSpPr>
          <p:nvPr>
            <p:ph type="title"/>
          </p:nvPr>
        </p:nvSpPr>
        <p:spPr>
          <a:xfrm>
            <a:off x="609480" y="273600"/>
            <a:ext cx="10972440" cy="1144800"/>
          </a:xfrm>
          <a:prstGeom prst="rect">
            <a:avLst/>
          </a:prstGeom>
        </p:spPr>
        <p:txBody>
          <a:bodyPr lIns="0" rIns="0" tIns="0" bIns="0" anchor="ctr">
            <a:noAutofit/>
          </a:bodyPr>
          <a:p>
            <a:endParaRPr b="0" lang="en-SI" sz="1800" spc="-1" strike="noStrike">
              <a:solidFill>
                <a:srgbClr val="000000"/>
              </a:solidFill>
              <a:latin typeface="Calibri"/>
            </a:endParaRPr>
          </a:p>
        </p:txBody>
      </p:sp>
      <p:sp>
        <p:nvSpPr>
          <p:cNvPr id="156" name="PlaceHolder 2"/>
          <p:cNvSpPr>
            <a:spLocks noGrp="1"/>
          </p:cNvSpPr>
          <p:nvPr>
            <p:ph type="body"/>
          </p:nvPr>
        </p:nvSpPr>
        <p:spPr>
          <a:xfrm>
            <a:off x="609480" y="1604520"/>
            <a:ext cx="535428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157" name="PlaceHolder 3"/>
          <p:cNvSpPr>
            <a:spLocks noGrp="1"/>
          </p:cNvSpPr>
          <p:nvPr>
            <p:ph type="body"/>
          </p:nvPr>
        </p:nvSpPr>
        <p:spPr>
          <a:xfrm>
            <a:off x="6231960" y="1604520"/>
            <a:ext cx="535428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158" name="PlaceHolder 4"/>
          <p:cNvSpPr>
            <a:spLocks noGrp="1"/>
          </p:cNvSpPr>
          <p:nvPr>
            <p:ph type="body"/>
          </p:nvPr>
        </p:nvSpPr>
        <p:spPr>
          <a:xfrm>
            <a:off x="609480" y="3682080"/>
            <a:ext cx="535428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159" name="PlaceHolder 5"/>
          <p:cNvSpPr>
            <a:spLocks noGrp="1"/>
          </p:cNvSpPr>
          <p:nvPr>
            <p:ph type="body"/>
          </p:nvPr>
        </p:nvSpPr>
        <p:spPr>
          <a:xfrm>
            <a:off x="6231960" y="3682080"/>
            <a:ext cx="5354280" cy="1896840"/>
          </a:xfrm>
          <a:prstGeom prst="rect">
            <a:avLst/>
          </a:prstGeom>
        </p:spPr>
        <p:txBody>
          <a:bodyPr lIns="0" rIns="0" tIns="0" bIns="0">
            <a:normAutofit/>
          </a:bodyPr>
          <a:p>
            <a:endParaRPr b="0" lang="en-SI" sz="2800" spc="-1" strike="noStrike">
              <a:solidFill>
                <a:srgbClr val="000000"/>
              </a:solidFill>
              <a:latin typeface="Arial"/>
            </a:endParaRPr>
          </a:p>
        </p:txBody>
      </p:sp>
    </p:spTree>
  </p:cSld>
</p:sldLayout>
</file>

<file path=ppt/slideLayouts/slideLayout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60" name="PlaceHolder 1"/>
          <p:cNvSpPr>
            <a:spLocks noGrp="1"/>
          </p:cNvSpPr>
          <p:nvPr>
            <p:ph type="title"/>
          </p:nvPr>
        </p:nvSpPr>
        <p:spPr>
          <a:xfrm>
            <a:off x="609480" y="273600"/>
            <a:ext cx="10972440" cy="1144800"/>
          </a:xfrm>
          <a:prstGeom prst="rect">
            <a:avLst/>
          </a:prstGeom>
        </p:spPr>
        <p:txBody>
          <a:bodyPr lIns="0" rIns="0" tIns="0" bIns="0" anchor="ctr">
            <a:noAutofit/>
          </a:bodyPr>
          <a:p>
            <a:endParaRPr b="0" lang="en-SI" sz="1800" spc="-1" strike="noStrike">
              <a:solidFill>
                <a:srgbClr val="000000"/>
              </a:solidFill>
              <a:latin typeface="Calibri"/>
            </a:endParaRPr>
          </a:p>
        </p:txBody>
      </p:sp>
      <p:sp>
        <p:nvSpPr>
          <p:cNvPr id="161" name="PlaceHolder 2"/>
          <p:cNvSpPr>
            <a:spLocks noGrp="1"/>
          </p:cNvSpPr>
          <p:nvPr>
            <p:ph type="body"/>
          </p:nvPr>
        </p:nvSpPr>
        <p:spPr>
          <a:xfrm>
            <a:off x="609480" y="1604520"/>
            <a:ext cx="353304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162" name="PlaceHolder 3"/>
          <p:cNvSpPr>
            <a:spLocks noGrp="1"/>
          </p:cNvSpPr>
          <p:nvPr>
            <p:ph type="body"/>
          </p:nvPr>
        </p:nvSpPr>
        <p:spPr>
          <a:xfrm>
            <a:off x="4319640" y="1604520"/>
            <a:ext cx="353304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163" name="PlaceHolder 4"/>
          <p:cNvSpPr>
            <a:spLocks noGrp="1"/>
          </p:cNvSpPr>
          <p:nvPr>
            <p:ph type="body"/>
          </p:nvPr>
        </p:nvSpPr>
        <p:spPr>
          <a:xfrm>
            <a:off x="8029800" y="1604520"/>
            <a:ext cx="353304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164" name="PlaceHolder 5"/>
          <p:cNvSpPr>
            <a:spLocks noGrp="1"/>
          </p:cNvSpPr>
          <p:nvPr>
            <p:ph type="body"/>
          </p:nvPr>
        </p:nvSpPr>
        <p:spPr>
          <a:xfrm>
            <a:off x="609480" y="3682080"/>
            <a:ext cx="353304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165" name="PlaceHolder 6"/>
          <p:cNvSpPr>
            <a:spLocks noGrp="1"/>
          </p:cNvSpPr>
          <p:nvPr>
            <p:ph type="body"/>
          </p:nvPr>
        </p:nvSpPr>
        <p:spPr>
          <a:xfrm>
            <a:off x="4319640" y="3682080"/>
            <a:ext cx="353304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166" name="PlaceHolder 7"/>
          <p:cNvSpPr>
            <a:spLocks noGrp="1"/>
          </p:cNvSpPr>
          <p:nvPr>
            <p:ph type="body"/>
          </p:nvPr>
        </p:nvSpPr>
        <p:spPr>
          <a:xfrm>
            <a:off x="8029800" y="3682080"/>
            <a:ext cx="3533040" cy="1896840"/>
          </a:xfrm>
          <a:prstGeom prst="rect">
            <a:avLst/>
          </a:prstGeom>
        </p:spPr>
        <p:txBody>
          <a:bodyPr lIns="0" rIns="0" tIns="0" bIns="0">
            <a:normAutofit/>
          </a:bodyPr>
          <a:p>
            <a:endParaRPr b="0" lang="en-SI" sz="2800" spc="-1" strike="noStrike">
              <a:solidFill>
                <a:srgbClr val="000000"/>
              </a:solidFill>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609480" y="273600"/>
            <a:ext cx="10972440" cy="1144800"/>
          </a:xfrm>
          <a:prstGeom prst="rect">
            <a:avLst/>
          </a:prstGeom>
        </p:spPr>
        <p:txBody>
          <a:bodyPr lIns="0" rIns="0" tIns="0" bIns="0" anchor="ctr">
            <a:noAutofit/>
          </a:bodyPr>
          <a:p>
            <a:endParaRPr b="0" lang="en-SI" sz="1800" spc="-1" strike="noStrike">
              <a:solidFill>
                <a:srgbClr val="000000"/>
              </a:solidFill>
              <a:latin typeface="Calibri"/>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609480" y="273600"/>
            <a:ext cx="10972440" cy="5307840"/>
          </a:xfrm>
          <a:prstGeom prst="rect">
            <a:avLst/>
          </a:prstGeom>
        </p:spPr>
        <p:txBody>
          <a:bodyPr lIns="0" rIns="0" tIns="0" bIns="0" anchor="ctr">
            <a:noAutofit/>
          </a:bodyPr>
          <a:p>
            <a:pPr algn="ctr"/>
            <a:endParaRPr b="0" lang="en-GB"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609480" y="273600"/>
            <a:ext cx="10972440" cy="1144800"/>
          </a:xfrm>
          <a:prstGeom prst="rect">
            <a:avLst/>
          </a:prstGeom>
        </p:spPr>
        <p:txBody>
          <a:bodyPr lIns="0" rIns="0" tIns="0" bIns="0" anchor="ctr">
            <a:noAutofit/>
          </a:bodyPr>
          <a:p>
            <a:endParaRPr b="0" lang="en-SI" sz="1800" spc="-1" strike="noStrike">
              <a:solidFill>
                <a:srgbClr val="000000"/>
              </a:solidFill>
              <a:latin typeface="Calibri"/>
            </a:endParaRPr>
          </a:p>
        </p:txBody>
      </p:sp>
      <p:sp>
        <p:nvSpPr>
          <p:cNvPr id="15" name="PlaceHolder 2"/>
          <p:cNvSpPr>
            <a:spLocks noGrp="1"/>
          </p:cNvSpPr>
          <p:nvPr>
            <p:ph type="body"/>
          </p:nvPr>
        </p:nvSpPr>
        <p:spPr>
          <a:xfrm>
            <a:off x="609480" y="1604520"/>
            <a:ext cx="535428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16" name="PlaceHolder 3"/>
          <p:cNvSpPr>
            <a:spLocks noGrp="1"/>
          </p:cNvSpPr>
          <p:nvPr>
            <p:ph type="body"/>
          </p:nvPr>
        </p:nvSpPr>
        <p:spPr>
          <a:xfrm>
            <a:off x="6231960" y="1604520"/>
            <a:ext cx="5354280" cy="3977280"/>
          </a:xfrm>
          <a:prstGeom prst="rect">
            <a:avLst/>
          </a:prstGeom>
        </p:spPr>
        <p:txBody>
          <a:bodyPr lIns="0" rIns="0" tIns="0" bIns="0">
            <a:normAutofit/>
          </a:bodyPr>
          <a:p>
            <a:endParaRPr b="0" lang="en-SI" sz="2800" spc="-1" strike="noStrike">
              <a:solidFill>
                <a:srgbClr val="000000"/>
              </a:solidFill>
              <a:latin typeface="Arial"/>
            </a:endParaRPr>
          </a:p>
        </p:txBody>
      </p:sp>
      <p:sp>
        <p:nvSpPr>
          <p:cNvPr id="17" name="PlaceHolder 4"/>
          <p:cNvSpPr>
            <a:spLocks noGrp="1"/>
          </p:cNvSpPr>
          <p:nvPr>
            <p:ph type="body"/>
          </p:nvPr>
        </p:nvSpPr>
        <p:spPr>
          <a:xfrm>
            <a:off x="609480" y="3682080"/>
            <a:ext cx="5354280" cy="1896840"/>
          </a:xfrm>
          <a:prstGeom prst="rect">
            <a:avLst/>
          </a:prstGeom>
        </p:spPr>
        <p:txBody>
          <a:bodyPr lIns="0" rIns="0" tIns="0" bIns="0">
            <a:normAutofit/>
          </a:bodyPr>
          <a:p>
            <a:endParaRPr b="0" lang="en-SI" sz="2800" spc="-1" strike="noStrike">
              <a:solidFill>
                <a:srgbClr val="000000"/>
              </a:solidFill>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609480" y="273600"/>
            <a:ext cx="10972440" cy="1144800"/>
          </a:xfrm>
          <a:prstGeom prst="rect">
            <a:avLst/>
          </a:prstGeom>
        </p:spPr>
        <p:txBody>
          <a:bodyPr lIns="0" rIns="0" tIns="0" bIns="0" anchor="ctr">
            <a:noAutofit/>
          </a:bodyPr>
          <a:p>
            <a:endParaRPr b="0" lang="en-SI" sz="1800" spc="-1" strike="noStrike">
              <a:solidFill>
                <a:srgbClr val="000000"/>
              </a:solidFill>
              <a:latin typeface="Calibri"/>
            </a:endParaRPr>
          </a:p>
        </p:txBody>
      </p:sp>
      <p:sp>
        <p:nvSpPr>
          <p:cNvPr id="19" name="PlaceHolder 2"/>
          <p:cNvSpPr>
            <a:spLocks noGrp="1"/>
          </p:cNvSpPr>
          <p:nvPr>
            <p:ph type="body"/>
          </p:nvPr>
        </p:nvSpPr>
        <p:spPr>
          <a:xfrm>
            <a:off x="609480" y="1604520"/>
            <a:ext cx="5354280" cy="3977280"/>
          </a:xfrm>
          <a:prstGeom prst="rect">
            <a:avLst/>
          </a:prstGeom>
        </p:spPr>
        <p:txBody>
          <a:bodyPr lIns="0" rIns="0" tIns="0" bIns="0">
            <a:normAutofit/>
          </a:bodyPr>
          <a:p>
            <a:endParaRPr b="0" lang="en-SI" sz="2800" spc="-1" strike="noStrike">
              <a:solidFill>
                <a:srgbClr val="000000"/>
              </a:solidFill>
              <a:latin typeface="Arial"/>
            </a:endParaRPr>
          </a:p>
        </p:txBody>
      </p:sp>
      <p:sp>
        <p:nvSpPr>
          <p:cNvPr id="20" name="PlaceHolder 3"/>
          <p:cNvSpPr>
            <a:spLocks noGrp="1"/>
          </p:cNvSpPr>
          <p:nvPr>
            <p:ph type="body"/>
          </p:nvPr>
        </p:nvSpPr>
        <p:spPr>
          <a:xfrm>
            <a:off x="6231960" y="1604520"/>
            <a:ext cx="535428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21" name="PlaceHolder 4"/>
          <p:cNvSpPr>
            <a:spLocks noGrp="1"/>
          </p:cNvSpPr>
          <p:nvPr>
            <p:ph type="body"/>
          </p:nvPr>
        </p:nvSpPr>
        <p:spPr>
          <a:xfrm>
            <a:off x="6231960" y="3682080"/>
            <a:ext cx="5354280" cy="1896840"/>
          </a:xfrm>
          <a:prstGeom prst="rect">
            <a:avLst/>
          </a:prstGeom>
        </p:spPr>
        <p:txBody>
          <a:bodyPr lIns="0" rIns="0" tIns="0" bIns="0">
            <a:normAutofit/>
          </a:bodyPr>
          <a:p>
            <a:endParaRPr b="0" lang="en-SI" sz="2800" spc="-1" strike="noStrike">
              <a:solidFill>
                <a:srgbClr val="000000"/>
              </a:solidFill>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609480" y="273600"/>
            <a:ext cx="10972440" cy="1144800"/>
          </a:xfrm>
          <a:prstGeom prst="rect">
            <a:avLst/>
          </a:prstGeom>
        </p:spPr>
        <p:txBody>
          <a:bodyPr lIns="0" rIns="0" tIns="0" bIns="0" anchor="ctr">
            <a:noAutofit/>
          </a:bodyPr>
          <a:p>
            <a:endParaRPr b="0" lang="en-SI" sz="1800" spc="-1" strike="noStrike">
              <a:solidFill>
                <a:srgbClr val="000000"/>
              </a:solidFill>
              <a:latin typeface="Calibri"/>
            </a:endParaRPr>
          </a:p>
        </p:txBody>
      </p:sp>
      <p:sp>
        <p:nvSpPr>
          <p:cNvPr id="23" name="PlaceHolder 2"/>
          <p:cNvSpPr>
            <a:spLocks noGrp="1"/>
          </p:cNvSpPr>
          <p:nvPr>
            <p:ph type="body"/>
          </p:nvPr>
        </p:nvSpPr>
        <p:spPr>
          <a:xfrm>
            <a:off x="609480" y="1604520"/>
            <a:ext cx="535428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24" name="PlaceHolder 3"/>
          <p:cNvSpPr>
            <a:spLocks noGrp="1"/>
          </p:cNvSpPr>
          <p:nvPr>
            <p:ph type="body"/>
          </p:nvPr>
        </p:nvSpPr>
        <p:spPr>
          <a:xfrm>
            <a:off x="6231960" y="1604520"/>
            <a:ext cx="5354280" cy="1896840"/>
          </a:xfrm>
          <a:prstGeom prst="rect">
            <a:avLst/>
          </a:prstGeom>
        </p:spPr>
        <p:txBody>
          <a:bodyPr lIns="0" rIns="0" tIns="0" bIns="0">
            <a:normAutofit/>
          </a:bodyPr>
          <a:p>
            <a:endParaRPr b="0" lang="en-SI" sz="2800" spc="-1" strike="noStrike">
              <a:solidFill>
                <a:srgbClr val="000000"/>
              </a:solidFill>
              <a:latin typeface="Arial"/>
            </a:endParaRPr>
          </a:p>
        </p:txBody>
      </p:sp>
      <p:sp>
        <p:nvSpPr>
          <p:cNvPr id="25" name="PlaceHolder 4"/>
          <p:cNvSpPr>
            <a:spLocks noGrp="1"/>
          </p:cNvSpPr>
          <p:nvPr>
            <p:ph type="body"/>
          </p:nvPr>
        </p:nvSpPr>
        <p:spPr>
          <a:xfrm>
            <a:off x="609480" y="3682080"/>
            <a:ext cx="10972440" cy="1896840"/>
          </a:xfrm>
          <a:prstGeom prst="rect">
            <a:avLst/>
          </a:prstGeom>
        </p:spPr>
        <p:txBody>
          <a:bodyPr lIns="0" rIns="0" tIns="0" bIns="0">
            <a:normAutofit/>
          </a:bodyPr>
          <a:p>
            <a:endParaRPr b="0" lang="en-SI" sz="2800" spc="-1" strike="noStrike">
              <a:solidFill>
                <a:srgbClr val="000000"/>
              </a:solidFill>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 Id="rId11" Type="http://schemas.openxmlformats.org/officeDocument/2006/relationships/slideLayout" Target="../slideLayouts/slideLayout34.xml"/><Relationship Id="rId12" Type="http://schemas.openxmlformats.org/officeDocument/2006/relationships/slideLayout" Target="../slideLayouts/slideLayout35.xml"/><Relationship Id="rId13" Type="http://schemas.openxmlformats.org/officeDocument/2006/relationships/slideLayout" Target="../slideLayouts/slideLayout36.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slideLayout" Target="../slideLayouts/slideLayout37.xml"/><Relationship Id="rId3" Type="http://schemas.openxmlformats.org/officeDocument/2006/relationships/slideLayout" Target="../slideLayouts/slideLayout38.xml"/><Relationship Id="rId4" Type="http://schemas.openxmlformats.org/officeDocument/2006/relationships/slideLayout" Target="../slideLayouts/slideLayout39.xml"/><Relationship Id="rId5" Type="http://schemas.openxmlformats.org/officeDocument/2006/relationships/slideLayout" Target="../slideLayouts/slideLayout40.xml"/><Relationship Id="rId6" Type="http://schemas.openxmlformats.org/officeDocument/2006/relationships/slideLayout" Target="../slideLayouts/slideLayout41.xml"/><Relationship Id="rId7" Type="http://schemas.openxmlformats.org/officeDocument/2006/relationships/slideLayout" Target="../slideLayouts/slideLayout42.xml"/><Relationship Id="rId8" Type="http://schemas.openxmlformats.org/officeDocument/2006/relationships/slideLayout" Target="../slideLayouts/slideLayout43.xml"/><Relationship Id="rId9" Type="http://schemas.openxmlformats.org/officeDocument/2006/relationships/slideLayout" Target="../slideLayouts/slideLayout44.xml"/><Relationship Id="rId10" Type="http://schemas.openxmlformats.org/officeDocument/2006/relationships/slideLayout" Target="../slideLayouts/slideLayout45.xml"/><Relationship Id="rId11" Type="http://schemas.openxmlformats.org/officeDocument/2006/relationships/slideLayout" Target="../slideLayouts/slideLayout46.xml"/><Relationship Id="rId12" Type="http://schemas.openxmlformats.org/officeDocument/2006/relationships/slideLayout" Target="../slideLayouts/slideLayout47.xml"/><Relationship Id="rId13" Type="http://schemas.openxmlformats.org/officeDocument/2006/relationships/slideLayout" Target="../slideLayouts/slideLayout48.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1523880" y="1122480"/>
            <a:ext cx="9143640" cy="2387160"/>
          </a:xfrm>
          <a:prstGeom prst="rect">
            <a:avLst/>
          </a:prstGeom>
        </p:spPr>
        <p:txBody>
          <a:bodyPr anchor="b">
            <a:noAutofit/>
          </a:bodyPr>
          <a:p>
            <a:pPr algn="ctr">
              <a:lnSpc>
                <a:spcPct val="90000"/>
              </a:lnSpc>
            </a:pPr>
            <a:r>
              <a:rPr b="0" lang="en-GB" sz="6000" spc="-1" strike="noStrike">
                <a:solidFill>
                  <a:srgbClr val="000000"/>
                </a:solidFill>
                <a:latin typeface="Arial"/>
              </a:rPr>
              <a:t>Click to edit Master title </a:t>
            </a:r>
            <a:r>
              <a:rPr b="0" lang="en-GB" sz="6000" spc="-1" strike="noStrike">
                <a:solidFill>
                  <a:srgbClr val="000000"/>
                </a:solidFill>
                <a:latin typeface="Arial"/>
              </a:rPr>
              <a:t>style</a:t>
            </a:r>
            <a:endParaRPr b="0" lang="en-SI" sz="6000" spc="-1" strike="noStrike">
              <a:solidFill>
                <a:srgbClr val="000000"/>
              </a:solidFill>
              <a:latin typeface="Calibri"/>
            </a:endParaRPr>
          </a:p>
        </p:txBody>
      </p:sp>
      <p:sp>
        <p:nvSpPr>
          <p:cNvPr id="1" name="PlaceHolder 2"/>
          <p:cNvSpPr>
            <a:spLocks noGrp="1"/>
          </p:cNvSpPr>
          <p:nvPr>
            <p:ph type="dt"/>
          </p:nvPr>
        </p:nvSpPr>
        <p:spPr>
          <a:xfrm>
            <a:off x="838080" y="6356520"/>
            <a:ext cx="2742840" cy="364680"/>
          </a:xfrm>
          <a:prstGeom prst="rect">
            <a:avLst/>
          </a:prstGeom>
        </p:spPr>
        <p:txBody>
          <a:bodyPr anchor="ctr">
            <a:noAutofit/>
          </a:bodyPr>
          <a:p>
            <a:pPr>
              <a:lnSpc>
                <a:spcPct val="100000"/>
              </a:lnSpc>
            </a:pPr>
            <a:fld id="{C312AAB7-E9F4-4E20-9088-A9E5EE2259EE}" type="datetime">
              <a:rPr b="0" lang="en-SI" sz="1200" spc="-1" strike="noStrike">
                <a:solidFill>
                  <a:srgbClr val="8b8b8b"/>
                </a:solidFill>
                <a:latin typeface="Arial"/>
              </a:rPr>
              <a:t>9/3/21</a:t>
            </a:fld>
            <a:endParaRPr b="0" lang="en-GB" sz="1200" spc="-1" strike="noStrike">
              <a:latin typeface="Times New Roman"/>
            </a:endParaRPr>
          </a:p>
        </p:txBody>
      </p:sp>
      <p:sp>
        <p:nvSpPr>
          <p:cNvPr id="2" name="PlaceHolder 3"/>
          <p:cNvSpPr>
            <a:spLocks noGrp="1"/>
          </p:cNvSpPr>
          <p:nvPr>
            <p:ph type="ftr"/>
          </p:nvPr>
        </p:nvSpPr>
        <p:spPr>
          <a:xfrm>
            <a:off x="4038480" y="6356520"/>
            <a:ext cx="4114440" cy="364680"/>
          </a:xfrm>
          <a:prstGeom prst="rect">
            <a:avLst/>
          </a:prstGeom>
        </p:spPr>
        <p:txBody>
          <a:bodyPr anchor="ctr">
            <a:noAutofit/>
          </a:bodyPr>
          <a:p>
            <a:endParaRPr b="0" lang="en-GB" sz="2400" spc="-1" strike="noStrike">
              <a:latin typeface="Times New Roman"/>
            </a:endParaRPr>
          </a:p>
        </p:txBody>
      </p:sp>
      <p:sp>
        <p:nvSpPr>
          <p:cNvPr id="3" name="PlaceHolder 4"/>
          <p:cNvSpPr>
            <a:spLocks noGrp="1"/>
          </p:cNvSpPr>
          <p:nvPr>
            <p:ph type="sldNum"/>
          </p:nvPr>
        </p:nvSpPr>
        <p:spPr>
          <a:xfrm>
            <a:off x="8610480" y="6356520"/>
            <a:ext cx="2742840" cy="364680"/>
          </a:xfrm>
          <a:prstGeom prst="rect">
            <a:avLst/>
          </a:prstGeom>
        </p:spPr>
        <p:txBody>
          <a:bodyPr anchor="ctr">
            <a:noAutofit/>
          </a:bodyPr>
          <a:p>
            <a:pPr algn="r">
              <a:lnSpc>
                <a:spcPct val="100000"/>
              </a:lnSpc>
            </a:pPr>
            <a:fld id="{D69C6237-74CE-45F3-84EE-D29966A23627}" type="slidenum">
              <a:rPr b="0" lang="en-SI" sz="1200" spc="-1" strike="noStrike">
                <a:solidFill>
                  <a:srgbClr val="8b8b8b"/>
                </a:solidFill>
                <a:latin typeface="Arial"/>
              </a:rPr>
              <a:t>&lt;number&gt;</a:t>
            </a:fld>
            <a:endParaRPr b="0" lang="en-GB" sz="1200" spc="-1" strike="noStrike">
              <a:latin typeface="Times New Roman"/>
            </a:endParaRPr>
          </a:p>
        </p:txBody>
      </p:sp>
      <p:sp>
        <p:nvSpPr>
          <p:cNvPr id="4" name="PlaceHolder 5"/>
          <p:cNvSpPr>
            <a:spLocks noGrp="1"/>
          </p:cNvSpPr>
          <p:nvPr>
            <p:ph type="body"/>
          </p:nvPr>
        </p:nvSpPr>
        <p:spPr>
          <a:xfrm>
            <a:off x="609480" y="1604520"/>
            <a:ext cx="109724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SI" sz="2800" spc="-1" strike="noStrike">
                <a:solidFill>
                  <a:srgbClr val="000000"/>
                </a:solidFill>
                <a:latin typeface="Arial"/>
              </a:rPr>
              <a:t>Click to edit the outline text </a:t>
            </a:r>
            <a:r>
              <a:rPr b="0" lang="en-SI" sz="2800" spc="-1" strike="noStrike">
                <a:solidFill>
                  <a:srgbClr val="000000"/>
                </a:solidFill>
                <a:latin typeface="Arial"/>
              </a:rPr>
              <a:t>format</a:t>
            </a:r>
            <a:endParaRPr b="0" lang="en-SI" sz="28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n-SI" sz="2000" spc="-1" strike="noStrike">
                <a:solidFill>
                  <a:srgbClr val="000000"/>
                </a:solidFill>
                <a:latin typeface="Arial"/>
              </a:rPr>
              <a:t>Second Outline Level</a:t>
            </a:r>
            <a:endParaRPr b="0" lang="en-SI" sz="20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en-SI" sz="1800" spc="-1" strike="noStrike">
                <a:solidFill>
                  <a:srgbClr val="000000"/>
                </a:solidFill>
                <a:latin typeface="Arial"/>
              </a:rPr>
              <a:t>Third Outline Level</a:t>
            </a:r>
            <a:endParaRPr b="0" lang="en-SI" sz="18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en-SI" sz="1800" spc="-1" strike="noStrike">
                <a:solidFill>
                  <a:srgbClr val="000000"/>
                </a:solidFill>
                <a:latin typeface="Arial"/>
              </a:rPr>
              <a:t>Fourth Outline Level</a:t>
            </a:r>
            <a:endParaRPr b="0" lang="en-SI" sz="18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en-SI" sz="2000" spc="-1" strike="noStrike">
                <a:solidFill>
                  <a:srgbClr val="000000"/>
                </a:solidFill>
                <a:latin typeface="Arial"/>
              </a:rPr>
              <a:t>Fifth Outline Level</a:t>
            </a:r>
            <a:endParaRPr b="0" lang="en-SI" sz="20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en-SI" sz="2000" spc="-1" strike="noStrike">
                <a:solidFill>
                  <a:srgbClr val="000000"/>
                </a:solidFill>
                <a:latin typeface="Arial"/>
              </a:rPr>
              <a:t>Sixth Outline Level</a:t>
            </a:r>
            <a:endParaRPr b="0" lang="en-SI" sz="20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en-SI" sz="2000" spc="-1" strike="noStrike">
                <a:solidFill>
                  <a:srgbClr val="000000"/>
                </a:solidFill>
                <a:latin typeface="Arial"/>
              </a:rPr>
              <a:t>Seventh Outline </a:t>
            </a:r>
            <a:r>
              <a:rPr b="0" lang="en-SI" sz="2000" spc="-1" strike="noStrike">
                <a:solidFill>
                  <a:srgbClr val="000000"/>
                </a:solidFill>
                <a:latin typeface="Arial"/>
              </a:rPr>
              <a:t>Level</a:t>
            </a:r>
            <a:endParaRPr b="0" lang="en-SI"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1" name="PlaceHolder 1"/>
          <p:cNvSpPr>
            <a:spLocks noGrp="1"/>
          </p:cNvSpPr>
          <p:nvPr>
            <p:ph type="title"/>
          </p:nvPr>
        </p:nvSpPr>
        <p:spPr>
          <a:xfrm>
            <a:off x="838080" y="365040"/>
            <a:ext cx="10515240" cy="1325160"/>
          </a:xfrm>
          <a:prstGeom prst="rect">
            <a:avLst/>
          </a:prstGeom>
        </p:spPr>
        <p:txBody>
          <a:bodyPr anchor="ctr">
            <a:noAutofit/>
          </a:bodyPr>
          <a:p>
            <a:pPr>
              <a:lnSpc>
                <a:spcPct val="90000"/>
              </a:lnSpc>
            </a:pPr>
            <a:r>
              <a:rPr b="0" lang="en-GB" sz="4400" spc="-1" strike="noStrike">
                <a:solidFill>
                  <a:srgbClr val="000000"/>
                </a:solidFill>
                <a:latin typeface="Arial"/>
              </a:rPr>
              <a:t>Click to edit Master title style</a:t>
            </a:r>
            <a:endParaRPr b="0" lang="en-SI" sz="4400" spc="-1" strike="noStrike">
              <a:solidFill>
                <a:srgbClr val="000000"/>
              </a:solidFill>
              <a:latin typeface="Calibri"/>
            </a:endParaRPr>
          </a:p>
        </p:txBody>
      </p:sp>
      <p:sp>
        <p:nvSpPr>
          <p:cNvPr id="42" name="PlaceHolder 2"/>
          <p:cNvSpPr>
            <a:spLocks noGrp="1"/>
          </p:cNvSpPr>
          <p:nvPr>
            <p:ph type="body"/>
          </p:nvPr>
        </p:nvSpPr>
        <p:spPr>
          <a:xfrm>
            <a:off x="838080" y="1825560"/>
            <a:ext cx="10515240" cy="4350960"/>
          </a:xfrm>
          <a:prstGeom prst="rect">
            <a:avLst/>
          </a:prstGeom>
        </p:spPr>
        <p:txBody>
          <a:bodyPr>
            <a:noAutofit/>
          </a:bodyPr>
          <a:p>
            <a:pPr marL="228600" indent="-228240">
              <a:lnSpc>
                <a:spcPct val="90000"/>
              </a:lnSpc>
              <a:spcBef>
                <a:spcPts val="1001"/>
              </a:spcBef>
              <a:buClr>
                <a:srgbClr val="000000"/>
              </a:buClr>
              <a:buFont typeface="Arial"/>
              <a:buChar char="•"/>
            </a:pPr>
            <a:r>
              <a:rPr b="0" lang="en-GB" sz="2800" spc="-1" strike="noStrike">
                <a:solidFill>
                  <a:srgbClr val="000000"/>
                </a:solidFill>
                <a:latin typeface="Arial"/>
              </a:rPr>
              <a:t>Click to edit Master text styles</a:t>
            </a:r>
            <a:endParaRPr b="0" lang="en-SI" sz="2800" spc="-1" strike="noStrike">
              <a:solidFill>
                <a:srgbClr val="000000"/>
              </a:solidFill>
              <a:latin typeface="Arial"/>
            </a:endParaRPr>
          </a:p>
          <a:p>
            <a:pPr lvl="1" marL="685800" indent="-228240">
              <a:lnSpc>
                <a:spcPct val="90000"/>
              </a:lnSpc>
              <a:spcBef>
                <a:spcPts val="499"/>
              </a:spcBef>
              <a:buClr>
                <a:srgbClr val="000000"/>
              </a:buClr>
              <a:buFont typeface="Arial"/>
              <a:buChar char="•"/>
            </a:pPr>
            <a:r>
              <a:rPr b="0" lang="en-GB" sz="2400" spc="-1" strike="noStrike">
                <a:solidFill>
                  <a:srgbClr val="000000"/>
                </a:solidFill>
                <a:latin typeface="Arial"/>
              </a:rPr>
              <a:t>Second level</a:t>
            </a:r>
            <a:endParaRPr b="0" lang="en-SI" sz="2400" spc="-1" strike="noStrike">
              <a:solidFill>
                <a:srgbClr val="000000"/>
              </a:solidFill>
              <a:latin typeface="Arial"/>
            </a:endParaRPr>
          </a:p>
          <a:p>
            <a:pPr lvl="2" marL="1143000" indent="-228240">
              <a:lnSpc>
                <a:spcPct val="90000"/>
              </a:lnSpc>
              <a:spcBef>
                <a:spcPts val="499"/>
              </a:spcBef>
              <a:buClr>
                <a:srgbClr val="000000"/>
              </a:buClr>
              <a:buFont typeface="Arial"/>
              <a:buChar char="•"/>
            </a:pPr>
            <a:r>
              <a:rPr b="0" lang="en-GB" sz="2000" spc="-1" strike="noStrike">
                <a:solidFill>
                  <a:srgbClr val="000000"/>
                </a:solidFill>
                <a:latin typeface="Arial"/>
              </a:rPr>
              <a:t>Third level</a:t>
            </a:r>
            <a:endParaRPr b="0" lang="en-SI" sz="2000" spc="-1" strike="noStrike">
              <a:solidFill>
                <a:srgbClr val="000000"/>
              </a:solidFill>
              <a:latin typeface="Arial"/>
            </a:endParaRPr>
          </a:p>
          <a:p>
            <a:pPr lvl="3" marL="1600200" indent="-228240">
              <a:lnSpc>
                <a:spcPct val="90000"/>
              </a:lnSpc>
              <a:spcBef>
                <a:spcPts val="499"/>
              </a:spcBef>
              <a:buClr>
                <a:srgbClr val="000000"/>
              </a:buClr>
              <a:buFont typeface="Arial"/>
              <a:buChar char="•"/>
            </a:pPr>
            <a:r>
              <a:rPr b="0" lang="en-GB" sz="1800" spc="-1" strike="noStrike">
                <a:solidFill>
                  <a:srgbClr val="000000"/>
                </a:solidFill>
                <a:latin typeface="Arial"/>
              </a:rPr>
              <a:t>Fourth level</a:t>
            </a:r>
            <a:endParaRPr b="0" lang="en-SI" sz="1800" spc="-1" strike="noStrike">
              <a:solidFill>
                <a:srgbClr val="000000"/>
              </a:solidFill>
              <a:latin typeface="Arial"/>
            </a:endParaRPr>
          </a:p>
          <a:p>
            <a:pPr lvl="4" marL="2057400" indent="-228240">
              <a:lnSpc>
                <a:spcPct val="90000"/>
              </a:lnSpc>
              <a:spcBef>
                <a:spcPts val="499"/>
              </a:spcBef>
              <a:buClr>
                <a:srgbClr val="000000"/>
              </a:buClr>
              <a:buFont typeface="Arial"/>
              <a:buChar char="•"/>
            </a:pPr>
            <a:r>
              <a:rPr b="0" lang="en-GB" sz="1800" spc="-1" strike="noStrike">
                <a:solidFill>
                  <a:srgbClr val="000000"/>
                </a:solidFill>
                <a:latin typeface="Arial"/>
              </a:rPr>
              <a:t>Fifth level</a:t>
            </a:r>
            <a:endParaRPr b="0" lang="en-SI" sz="1800" spc="-1" strike="noStrike">
              <a:solidFill>
                <a:srgbClr val="000000"/>
              </a:solidFill>
              <a:latin typeface="Arial"/>
            </a:endParaRPr>
          </a:p>
        </p:txBody>
      </p:sp>
      <p:sp>
        <p:nvSpPr>
          <p:cNvPr id="43" name="PlaceHolder 3"/>
          <p:cNvSpPr>
            <a:spLocks noGrp="1"/>
          </p:cNvSpPr>
          <p:nvPr>
            <p:ph type="dt"/>
          </p:nvPr>
        </p:nvSpPr>
        <p:spPr>
          <a:xfrm>
            <a:off x="838080" y="6356520"/>
            <a:ext cx="2742840" cy="364680"/>
          </a:xfrm>
          <a:prstGeom prst="rect">
            <a:avLst/>
          </a:prstGeom>
        </p:spPr>
        <p:txBody>
          <a:bodyPr anchor="ctr">
            <a:noAutofit/>
          </a:bodyPr>
          <a:p>
            <a:pPr>
              <a:lnSpc>
                <a:spcPct val="100000"/>
              </a:lnSpc>
            </a:pPr>
            <a:fld id="{6B62FBBE-2B49-4F5D-B0F0-E0ADF56073CD}" type="datetime">
              <a:rPr b="0" lang="en-SI" sz="1200" spc="-1" strike="noStrike">
                <a:solidFill>
                  <a:srgbClr val="8b8b8b"/>
                </a:solidFill>
                <a:latin typeface="Arial"/>
              </a:rPr>
              <a:t>9/3/21</a:t>
            </a:fld>
            <a:endParaRPr b="0" lang="en-GB" sz="1200" spc="-1" strike="noStrike">
              <a:latin typeface="Times New Roman"/>
            </a:endParaRPr>
          </a:p>
        </p:txBody>
      </p:sp>
      <p:sp>
        <p:nvSpPr>
          <p:cNvPr id="44" name="PlaceHolder 4"/>
          <p:cNvSpPr>
            <a:spLocks noGrp="1"/>
          </p:cNvSpPr>
          <p:nvPr>
            <p:ph type="ftr"/>
          </p:nvPr>
        </p:nvSpPr>
        <p:spPr>
          <a:xfrm>
            <a:off x="4038480" y="6356520"/>
            <a:ext cx="4114440" cy="364680"/>
          </a:xfrm>
          <a:prstGeom prst="rect">
            <a:avLst/>
          </a:prstGeom>
        </p:spPr>
        <p:txBody>
          <a:bodyPr anchor="ctr">
            <a:noAutofit/>
          </a:bodyPr>
          <a:p>
            <a:endParaRPr b="0" lang="en-GB" sz="2400" spc="-1" strike="noStrike">
              <a:latin typeface="Times New Roman"/>
            </a:endParaRPr>
          </a:p>
        </p:txBody>
      </p:sp>
      <p:sp>
        <p:nvSpPr>
          <p:cNvPr id="45" name="PlaceHolder 5"/>
          <p:cNvSpPr>
            <a:spLocks noGrp="1"/>
          </p:cNvSpPr>
          <p:nvPr>
            <p:ph type="sldNum"/>
          </p:nvPr>
        </p:nvSpPr>
        <p:spPr>
          <a:xfrm>
            <a:off x="8610480" y="6356520"/>
            <a:ext cx="2742840" cy="364680"/>
          </a:xfrm>
          <a:prstGeom prst="rect">
            <a:avLst/>
          </a:prstGeom>
        </p:spPr>
        <p:txBody>
          <a:bodyPr anchor="ctr">
            <a:noAutofit/>
          </a:bodyPr>
          <a:p>
            <a:pPr algn="r">
              <a:lnSpc>
                <a:spcPct val="100000"/>
              </a:lnSpc>
            </a:pPr>
            <a:fld id="{07E95774-3AB3-40A3-AECF-9F0C0FE0CF3F}" type="slidenum">
              <a:rPr b="0" lang="en-SI" sz="1200" spc="-1" strike="noStrike">
                <a:solidFill>
                  <a:srgbClr val="8b8b8b"/>
                </a:solidFill>
                <a:latin typeface="Arial"/>
              </a:rPr>
              <a:t>&lt;number&gt;</a:t>
            </a:fld>
            <a:endParaRPr b="0" lang="en-GB" sz="12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82" name="PlaceHolder 1"/>
          <p:cNvSpPr>
            <a:spLocks noGrp="1"/>
          </p:cNvSpPr>
          <p:nvPr>
            <p:ph type="title"/>
          </p:nvPr>
        </p:nvSpPr>
        <p:spPr>
          <a:xfrm>
            <a:off x="839880" y="365040"/>
            <a:ext cx="10515240" cy="1325160"/>
          </a:xfrm>
          <a:prstGeom prst="rect">
            <a:avLst/>
          </a:prstGeom>
        </p:spPr>
        <p:txBody>
          <a:bodyPr anchor="ctr">
            <a:noAutofit/>
          </a:bodyPr>
          <a:p>
            <a:pPr>
              <a:lnSpc>
                <a:spcPct val="90000"/>
              </a:lnSpc>
            </a:pPr>
            <a:r>
              <a:rPr b="0" lang="en-GB" sz="4400" spc="-1" strike="noStrike">
                <a:solidFill>
                  <a:srgbClr val="000000"/>
                </a:solidFill>
                <a:latin typeface="Arial"/>
              </a:rPr>
              <a:t>Click to edit Master title style</a:t>
            </a:r>
            <a:endParaRPr b="0" lang="en-SI" sz="4400" spc="-1" strike="noStrike">
              <a:solidFill>
                <a:srgbClr val="000000"/>
              </a:solidFill>
              <a:latin typeface="Calibri"/>
            </a:endParaRPr>
          </a:p>
        </p:txBody>
      </p:sp>
      <p:sp>
        <p:nvSpPr>
          <p:cNvPr id="83" name="PlaceHolder 2"/>
          <p:cNvSpPr>
            <a:spLocks noGrp="1"/>
          </p:cNvSpPr>
          <p:nvPr>
            <p:ph type="body"/>
          </p:nvPr>
        </p:nvSpPr>
        <p:spPr>
          <a:xfrm>
            <a:off x="839880" y="1681200"/>
            <a:ext cx="5157360" cy="823680"/>
          </a:xfrm>
          <a:prstGeom prst="rect">
            <a:avLst/>
          </a:prstGeom>
        </p:spPr>
        <p:txBody>
          <a:bodyPr anchor="b">
            <a:noAutofit/>
          </a:bodyPr>
          <a:p>
            <a:pPr>
              <a:lnSpc>
                <a:spcPct val="90000"/>
              </a:lnSpc>
              <a:spcBef>
                <a:spcPts val="1001"/>
              </a:spcBef>
              <a:tabLst>
                <a:tab algn="l" pos="0"/>
              </a:tabLst>
            </a:pPr>
            <a:r>
              <a:rPr b="1" lang="en-GB" sz="2400" spc="-1" strike="noStrike">
                <a:solidFill>
                  <a:srgbClr val="000000"/>
                </a:solidFill>
                <a:latin typeface="Arial"/>
              </a:rPr>
              <a:t>Click to edit Master text styles</a:t>
            </a:r>
            <a:endParaRPr b="0" lang="en-SI" sz="2400" spc="-1" strike="noStrike">
              <a:solidFill>
                <a:srgbClr val="000000"/>
              </a:solidFill>
              <a:latin typeface="Arial"/>
            </a:endParaRPr>
          </a:p>
        </p:txBody>
      </p:sp>
      <p:sp>
        <p:nvSpPr>
          <p:cNvPr id="84" name="PlaceHolder 3"/>
          <p:cNvSpPr>
            <a:spLocks noGrp="1"/>
          </p:cNvSpPr>
          <p:nvPr>
            <p:ph type="body"/>
          </p:nvPr>
        </p:nvSpPr>
        <p:spPr>
          <a:xfrm>
            <a:off x="839880" y="2505240"/>
            <a:ext cx="5157360" cy="3684240"/>
          </a:xfrm>
          <a:prstGeom prst="rect">
            <a:avLst/>
          </a:prstGeom>
        </p:spPr>
        <p:txBody>
          <a:bodyPr>
            <a:noAutofit/>
          </a:bodyPr>
          <a:p>
            <a:pPr marL="228600" indent="-228240">
              <a:lnSpc>
                <a:spcPct val="90000"/>
              </a:lnSpc>
              <a:spcBef>
                <a:spcPts val="1001"/>
              </a:spcBef>
              <a:buClr>
                <a:srgbClr val="000000"/>
              </a:buClr>
              <a:buFont typeface="Arial"/>
              <a:buChar char="•"/>
            </a:pPr>
            <a:r>
              <a:rPr b="0" lang="en-GB" sz="2800" spc="-1" strike="noStrike">
                <a:solidFill>
                  <a:srgbClr val="000000"/>
                </a:solidFill>
                <a:latin typeface="Arial"/>
              </a:rPr>
              <a:t>Click to edit Master text styles</a:t>
            </a:r>
            <a:endParaRPr b="0" lang="en-SI" sz="2800" spc="-1" strike="noStrike">
              <a:solidFill>
                <a:srgbClr val="000000"/>
              </a:solidFill>
              <a:latin typeface="Arial"/>
            </a:endParaRPr>
          </a:p>
          <a:p>
            <a:pPr lvl="1" marL="685800" indent="-228240">
              <a:lnSpc>
                <a:spcPct val="90000"/>
              </a:lnSpc>
              <a:spcBef>
                <a:spcPts val="499"/>
              </a:spcBef>
              <a:buClr>
                <a:srgbClr val="000000"/>
              </a:buClr>
              <a:buFont typeface="Arial"/>
              <a:buChar char="•"/>
            </a:pPr>
            <a:r>
              <a:rPr b="0" lang="en-GB" sz="2400" spc="-1" strike="noStrike">
                <a:solidFill>
                  <a:srgbClr val="000000"/>
                </a:solidFill>
                <a:latin typeface="Arial"/>
              </a:rPr>
              <a:t>Second level</a:t>
            </a:r>
            <a:endParaRPr b="0" lang="en-SI" sz="2400" spc="-1" strike="noStrike">
              <a:solidFill>
                <a:srgbClr val="000000"/>
              </a:solidFill>
              <a:latin typeface="Arial"/>
            </a:endParaRPr>
          </a:p>
          <a:p>
            <a:pPr lvl="2" marL="1143000" indent="-228240">
              <a:lnSpc>
                <a:spcPct val="90000"/>
              </a:lnSpc>
              <a:spcBef>
                <a:spcPts val="499"/>
              </a:spcBef>
              <a:buClr>
                <a:srgbClr val="000000"/>
              </a:buClr>
              <a:buFont typeface="Arial"/>
              <a:buChar char="•"/>
            </a:pPr>
            <a:r>
              <a:rPr b="0" lang="en-GB" sz="2000" spc="-1" strike="noStrike">
                <a:solidFill>
                  <a:srgbClr val="000000"/>
                </a:solidFill>
                <a:latin typeface="Arial"/>
              </a:rPr>
              <a:t>Third level</a:t>
            </a:r>
            <a:endParaRPr b="0" lang="en-SI" sz="2000" spc="-1" strike="noStrike">
              <a:solidFill>
                <a:srgbClr val="000000"/>
              </a:solidFill>
              <a:latin typeface="Arial"/>
            </a:endParaRPr>
          </a:p>
          <a:p>
            <a:pPr lvl="3" marL="1600200" indent="-228240">
              <a:lnSpc>
                <a:spcPct val="90000"/>
              </a:lnSpc>
              <a:spcBef>
                <a:spcPts val="499"/>
              </a:spcBef>
              <a:buClr>
                <a:srgbClr val="000000"/>
              </a:buClr>
              <a:buFont typeface="Arial"/>
              <a:buChar char="•"/>
            </a:pPr>
            <a:r>
              <a:rPr b="0" lang="en-GB" sz="1800" spc="-1" strike="noStrike">
                <a:solidFill>
                  <a:srgbClr val="000000"/>
                </a:solidFill>
                <a:latin typeface="Arial"/>
              </a:rPr>
              <a:t>Fourth level</a:t>
            </a:r>
            <a:endParaRPr b="0" lang="en-SI" sz="1800" spc="-1" strike="noStrike">
              <a:solidFill>
                <a:srgbClr val="000000"/>
              </a:solidFill>
              <a:latin typeface="Arial"/>
            </a:endParaRPr>
          </a:p>
          <a:p>
            <a:pPr lvl="4" marL="2057400" indent="-228240">
              <a:lnSpc>
                <a:spcPct val="90000"/>
              </a:lnSpc>
              <a:spcBef>
                <a:spcPts val="499"/>
              </a:spcBef>
              <a:buClr>
                <a:srgbClr val="000000"/>
              </a:buClr>
              <a:buFont typeface="Arial"/>
              <a:buChar char="•"/>
            </a:pPr>
            <a:r>
              <a:rPr b="0" lang="en-GB" sz="1800" spc="-1" strike="noStrike">
                <a:solidFill>
                  <a:srgbClr val="000000"/>
                </a:solidFill>
                <a:latin typeface="Arial"/>
              </a:rPr>
              <a:t>Fifth level</a:t>
            </a:r>
            <a:endParaRPr b="0" lang="en-SI" sz="1800" spc="-1" strike="noStrike">
              <a:solidFill>
                <a:srgbClr val="000000"/>
              </a:solidFill>
              <a:latin typeface="Arial"/>
            </a:endParaRPr>
          </a:p>
        </p:txBody>
      </p:sp>
      <p:sp>
        <p:nvSpPr>
          <p:cNvPr id="85" name="PlaceHolder 4"/>
          <p:cNvSpPr>
            <a:spLocks noGrp="1"/>
          </p:cNvSpPr>
          <p:nvPr>
            <p:ph type="body"/>
          </p:nvPr>
        </p:nvSpPr>
        <p:spPr>
          <a:xfrm>
            <a:off x="6172200" y="1681200"/>
            <a:ext cx="5182920" cy="823680"/>
          </a:xfrm>
          <a:prstGeom prst="rect">
            <a:avLst/>
          </a:prstGeom>
        </p:spPr>
        <p:txBody>
          <a:bodyPr anchor="b">
            <a:noAutofit/>
          </a:bodyPr>
          <a:p>
            <a:pPr>
              <a:lnSpc>
                <a:spcPct val="90000"/>
              </a:lnSpc>
              <a:spcBef>
                <a:spcPts val="1001"/>
              </a:spcBef>
              <a:tabLst>
                <a:tab algn="l" pos="0"/>
              </a:tabLst>
            </a:pPr>
            <a:r>
              <a:rPr b="1" lang="en-GB" sz="2400" spc="-1" strike="noStrike">
                <a:solidFill>
                  <a:srgbClr val="000000"/>
                </a:solidFill>
                <a:latin typeface="Arial"/>
              </a:rPr>
              <a:t>Click to edit Master text styles</a:t>
            </a:r>
            <a:endParaRPr b="0" lang="en-SI" sz="2400" spc="-1" strike="noStrike">
              <a:solidFill>
                <a:srgbClr val="000000"/>
              </a:solidFill>
              <a:latin typeface="Arial"/>
            </a:endParaRPr>
          </a:p>
        </p:txBody>
      </p:sp>
      <p:sp>
        <p:nvSpPr>
          <p:cNvPr id="86" name="PlaceHolder 5"/>
          <p:cNvSpPr>
            <a:spLocks noGrp="1"/>
          </p:cNvSpPr>
          <p:nvPr>
            <p:ph type="body"/>
          </p:nvPr>
        </p:nvSpPr>
        <p:spPr>
          <a:xfrm>
            <a:off x="6172200" y="2505240"/>
            <a:ext cx="5182920" cy="3684240"/>
          </a:xfrm>
          <a:prstGeom prst="rect">
            <a:avLst/>
          </a:prstGeom>
        </p:spPr>
        <p:txBody>
          <a:bodyPr>
            <a:noAutofit/>
          </a:bodyPr>
          <a:p>
            <a:pPr marL="228600" indent="-228240">
              <a:lnSpc>
                <a:spcPct val="90000"/>
              </a:lnSpc>
              <a:spcBef>
                <a:spcPts val="1001"/>
              </a:spcBef>
              <a:buClr>
                <a:srgbClr val="000000"/>
              </a:buClr>
              <a:buFont typeface="Arial"/>
              <a:buChar char="•"/>
            </a:pPr>
            <a:r>
              <a:rPr b="0" lang="en-GB" sz="2800" spc="-1" strike="noStrike">
                <a:solidFill>
                  <a:srgbClr val="000000"/>
                </a:solidFill>
                <a:latin typeface="Arial"/>
              </a:rPr>
              <a:t>Click to edit Master text styles</a:t>
            </a:r>
            <a:endParaRPr b="0" lang="en-SI" sz="2800" spc="-1" strike="noStrike">
              <a:solidFill>
                <a:srgbClr val="000000"/>
              </a:solidFill>
              <a:latin typeface="Arial"/>
            </a:endParaRPr>
          </a:p>
          <a:p>
            <a:pPr lvl="1" marL="685800" indent="-228240">
              <a:lnSpc>
                <a:spcPct val="90000"/>
              </a:lnSpc>
              <a:spcBef>
                <a:spcPts val="499"/>
              </a:spcBef>
              <a:buClr>
                <a:srgbClr val="000000"/>
              </a:buClr>
              <a:buFont typeface="Arial"/>
              <a:buChar char="•"/>
            </a:pPr>
            <a:r>
              <a:rPr b="0" lang="en-GB" sz="2400" spc="-1" strike="noStrike">
                <a:solidFill>
                  <a:srgbClr val="000000"/>
                </a:solidFill>
                <a:latin typeface="Arial"/>
              </a:rPr>
              <a:t>Second level</a:t>
            </a:r>
            <a:endParaRPr b="0" lang="en-SI" sz="2400" spc="-1" strike="noStrike">
              <a:solidFill>
                <a:srgbClr val="000000"/>
              </a:solidFill>
              <a:latin typeface="Arial"/>
            </a:endParaRPr>
          </a:p>
          <a:p>
            <a:pPr lvl="2" marL="1143000" indent="-228240">
              <a:lnSpc>
                <a:spcPct val="90000"/>
              </a:lnSpc>
              <a:spcBef>
                <a:spcPts val="499"/>
              </a:spcBef>
              <a:buClr>
                <a:srgbClr val="000000"/>
              </a:buClr>
              <a:buFont typeface="Arial"/>
              <a:buChar char="•"/>
            </a:pPr>
            <a:r>
              <a:rPr b="0" lang="en-GB" sz="2000" spc="-1" strike="noStrike">
                <a:solidFill>
                  <a:srgbClr val="000000"/>
                </a:solidFill>
                <a:latin typeface="Arial"/>
              </a:rPr>
              <a:t>Third level</a:t>
            </a:r>
            <a:endParaRPr b="0" lang="en-SI" sz="2000" spc="-1" strike="noStrike">
              <a:solidFill>
                <a:srgbClr val="000000"/>
              </a:solidFill>
              <a:latin typeface="Arial"/>
            </a:endParaRPr>
          </a:p>
          <a:p>
            <a:pPr lvl="3" marL="1600200" indent="-228240">
              <a:lnSpc>
                <a:spcPct val="90000"/>
              </a:lnSpc>
              <a:spcBef>
                <a:spcPts val="499"/>
              </a:spcBef>
              <a:buClr>
                <a:srgbClr val="000000"/>
              </a:buClr>
              <a:buFont typeface="Arial"/>
              <a:buChar char="•"/>
            </a:pPr>
            <a:r>
              <a:rPr b="0" lang="en-GB" sz="1800" spc="-1" strike="noStrike">
                <a:solidFill>
                  <a:srgbClr val="000000"/>
                </a:solidFill>
                <a:latin typeface="Arial"/>
              </a:rPr>
              <a:t>Fourth level</a:t>
            </a:r>
            <a:endParaRPr b="0" lang="en-SI" sz="1800" spc="-1" strike="noStrike">
              <a:solidFill>
                <a:srgbClr val="000000"/>
              </a:solidFill>
              <a:latin typeface="Arial"/>
            </a:endParaRPr>
          </a:p>
          <a:p>
            <a:pPr lvl="4" marL="2057400" indent="-228240">
              <a:lnSpc>
                <a:spcPct val="90000"/>
              </a:lnSpc>
              <a:spcBef>
                <a:spcPts val="499"/>
              </a:spcBef>
              <a:buClr>
                <a:srgbClr val="000000"/>
              </a:buClr>
              <a:buFont typeface="Arial"/>
              <a:buChar char="•"/>
            </a:pPr>
            <a:r>
              <a:rPr b="0" lang="en-GB" sz="1800" spc="-1" strike="noStrike">
                <a:solidFill>
                  <a:srgbClr val="000000"/>
                </a:solidFill>
                <a:latin typeface="Arial"/>
              </a:rPr>
              <a:t>Fifth level</a:t>
            </a:r>
            <a:endParaRPr b="0" lang="en-SI" sz="1800" spc="-1" strike="noStrike">
              <a:solidFill>
                <a:srgbClr val="000000"/>
              </a:solidFill>
              <a:latin typeface="Arial"/>
            </a:endParaRPr>
          </a:p>
        </p:txBody>
      </p:sp>
      <p:sp>
        <p:nvSpPr>
          <p:cNvPr id="87" name="PlaceHolder 6"/>
          <p:cNvSpPr>
            <a:spLocks noGrp="1"/>
          </p:cNvSpPr>
          <p:nvPr>
            <p:ph type="dt"/>
          </p:nvPr>
        </p:nvSpPr>
        <p:spPr>
          <a:xfrm>
            <a:off x="838080" y="6356520"/>
            <a:ext cx="2742840" cy="364680"/>
          </a:xfrm>
          <a:prstGeom prst="rect">
            <a:avLst/>
          </a:prstGeom>
        </p:spPr>
        <p:txBody>
          <a:bodyPr anchor="ctr">
            <a:noAutofit/>
          </a:bodyPr>
          <a:p>
            <a:pPr>
              <a:lnSpc>
                <a:spcPct val="100000"/>
              </a:lnSpc>
            </a:pPr>
            <a:fld id="{5A5336A4-E979-4373-9A49-DE0BA183EE90}" type="datetime">
              <a:rPr b="0" lang="en-SI" sz="1200" spc="-1" strike="noStrike">
                <a:solidFill>
                  <a:srgbClr val="8b8b8b"/>
                </a:solidFill>
                <a:latin typeface="Arial"/>
              </a:rPr>
              <a:t>9/3/21</a:t>
            </a:fld>
            <a:endParaRPr b="0" lang="en-GB" sz="1200" spc="-1" strike="noStrike">
              <a:latin typeface="Times New Roman"/>
            </a:endParaRPr>
          </a:p>
        </p:txBody>
      </p:sp>
      <p:sp>
        <p:nvSpPr>
          <p:cNvPr id="88" name="PlaceHolder 7"/>
          <p:cNvSpPr>
            <a:spLocks noGrp="1"/>
          </p:cNvSpPr>
          <p:nvPr>
            <p:ph type="ftr"/>
          </p:nvPr>
        </p:nvSpPr>
        <p:spPr>
          <a:xfrm>
            <a:off x="4038480" y="6356520"/>
            <a:ext cx="4114440" cy="364680"/>
          </a:xfrm>
          <a:prstGeom prst="rect">
            <a:avLst/>
          </a:prstGeom>
        </p:spPr>
        <p:txBody>
          <a:bodyPr anchor="ctr">
            <a:noAutofit/>
          </a:bodyPr>
          <a:p>
            <a:endParaRPr b="0" lang="en-GB" sz="2400" spc="-1" strike="noStrike">
              <a:latin typeface="Times New Roman"/>
            </a:endParaRPr>
          </a:p>
        </p:txBody>
      </p:sp>
      <p:sp>
        <p:nvSpPr>
          <p:cNvPr id="89" name="PlaceHolder 8"/>
          <p:cNvSpPr>
            <a:spLocks noGrp="1"/>
          </p:cNvSpPr>
          <p:nvPr>
            <p:ph type="sldNum"/>
          </p:nvPr>
        </p:nvSpPr>
        <p:spPr>
          <a:xfrm>
            <a:off x="8610480" y="6356520"/>
            <a:ext cx="2742840" cy="364680"/>
          </a:xfrm>
          <a:prstGeom prst="rect">
            <a:avLst/>
          </a:prstGeom>
        </p:spPr>
        <p:txBody>
          <a:bodyPr anchor="ctr">
            <a:noAutofit/>
          </a:bodyPr>
          <a:p>
            <a:pPr algn="r">
              <a:lnSpc>
                <a:spcPct val="100000"/>
              </a:lnSpc>
            </a:pPr>
            <a:fld id="{D002B3E2-7C81-4A6C-9244-0B704C667CE6}" type="slidenum">
              <a:rPr b="0" lang="en-SI" sz="1200" spc="-1" strike="noStrike">
                <a:solidFill>
                  <a:srgbClr val="8b8b8b"/>
                </a:solidFill>
                <a:latin typeface="Arial"/>
              </a:rPr>
              <a:t>&lt;number&gt;</a:t>
            </a:fld>
            <a:endParaRPr b="0" lang="en-GB" sz="12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26" name="PlaceHolder 1"/>
          <p:cNvSpPr>
            <a:spLocks noGrp="1"/>
          </p:cNvSpPr>
          <p:nvPr>
            <p:ph type="dt"/>
          </p:nvPr>
        </p:nvSpPr>
        <p:spPr>
          <a:xfrm>
            <a:off x="838080" y="6356520"/>
            <a:ext cx="2742840" cy="364680"/>
          </a:xfrm>
          <a:prstGeom prst="rect">
            <a:avLst/>
          </a:prstGeom>
        </p:spPr>
        <p:txBody>
          <a:bodyPr anchor="ctr">
            <a:noAutofit/>
          </a:bodyPr>
          <a:p>
            <a:pPr>
              <a:lnSpc>
                <a:spcPct val="100000"/>
              </a:lnSpc>
            </a:pPr>
            <a:fld id="{02BB7BFA-5B23-442E-B87E-71D291B9B9F2}" type="datetime">
              <a:rPr b="0" lang="en-SI" sz="1200" spc="-1" strike="noStrike">
                <a:solidFill>
                  <a:srgbClr val="8b8b8b"/>
                </a:solidFill>
                <a:latin typeface="Arial"/>
              </a:rPr>
              <a:t>9/3/21</a:t>
            </a:fld>
            <a:endParaRPr b="0" lang="en-GB" sz="1200" spc="-1" strike="noStrike">
              <a:latin typeface="Times New Roman"/>
            </a:endParaRPr>
          </a:p>
        </p:txBody>
      </p:sp>
      <p:sp>
        <p:nvSpPr>
          <p:cNvPr id="127" name="PlaceHolder 2"/>
          <p:cNvSpPr>
            <a:spLocks noGrp="1"/>
          </p:cNvSpPr>
          <p:nvPr>
            <p:ph type="ftr"/>
          </p:nvPr>
        </p:nvSpPr>
        <p:spPr>
          <a:xfrm>
            <a:off x="4038480" y="6356520"/>
            <a:ext cx="4114440" cy="364680"/>
          </a:xfrm>
          <a:prstGeom prst="rect">
            <a:avLst/>
          </a:prstGeom>
        </p:spPr>
        <p:txBody>
          <a:bodyPr anchor="ctr">
            <a:noAutofit/>
          </a:bodyPr>
          <a:p>
            <a:endParaRPr b="0" lang="en-GB" sz="2400" spc="-1" strike="noStrike">
              <a:latin typeface="Times New Roman"/>
            </a:endParaRPr>
          </a:p>
        </p:txBody>
      </p:sp>
      <p:sp>
        <p:nvSpPr>
          <p:cNvPr id="128" name="PlaceHolder 3"/>
          <p:cNvSpPr>
            <a:spLocks noGrp="1"/>
          </p:cNvSpPr>
          <p:nvPr>
            <p:ph type="sldNum"/>
          </p:nvPr>
        </p:nvSpPr>
        <p:spPr>
          <a:xfrm>
            <a:off x="8610480" y="6356520"/>
            <a:ext cx="2742840" cy="364680"/>
          </a:xfrm>
          <a:prstGeom prst="rect">
            <a:avLst/>
          </a:prstGeom>
        </p:spPr>
        <p:txBody>
          <a:bodyPr anchor="ctr">
            <a:noAutofit/>
          </a:bodyPr>
          <a:p>
            <a:pPr algn="r">
              <a:lnSpc>
                <a:spcPct val="100000"/>
              </a:lnSpc>
            </a:pPr>
            <a:fld id="{AD11CA3E-496A-4CB4-A96D-9E37D0FF3B94}" type="slidenum">
              <a:rPr b="0" lang="en-SI" sz="1200" spc="-1" strike="noStrike">
                <a:solidFill>
                  <a:srgbClr val="8b8b8b"/>
                </a:solidFill>
                <a:latin typeface="Arial"/>
              </a:rPr>
              <a:t>&lt;number&gt;</a:t>
            </a:fld>
            <a:endParaRPr b="0" lang="en-GB" sz="1200" spc="-1" strike="noStrike">
              <a:latin typeface="Times New Roman"/>
            </a:endParaRPr>
          </a:p>
        </p:txBody>
      </p:sp>
      <p:sp>
        <p:nvSpPr>
          <p:cNvPr id="129" name="PlaceHolder 4"/>
          <p:cNvSpPr>
            <a:spLocks noGrp="1"/>
          </p:cNvSpPr>
          <p:nvPr>
            <p:ph type="title"/>
          </p:nvPr>
        </p:nvSpPr>
        <p:spPr>
          <a:xfrm>
            <a:off x="609480" y="273600"/>
            <a:ext cx="10972440" cy="1144800"/>
          </a:xfrm>
          <a:prstGeom prst="rect">
            <a:avLst/>
          </a:prstGeom>
        </p:spPr>
        <p:txBody>
          <a:bodyPr lIns="0" rIns="0" tIns="0" bIns="0" anchor="ctr">
            <a:noAutofit/>
          </a:bodyPr>
          <a:p>
            <a:r>
              <a:rPr b="0" lang="en-SI" sz="1800" spc="-1" strike="noStrike">
                <a:solidFill>
                  <a:srgbClr val="000000"/>
                </a:solidFill>
                <a:latin typeface="Calibri"/>
              </a:rPr>
              <a:t>Click to edit the title text format</a:t>
            </a:r>
            <a:endParaRPr b="0" lang="en-SI" sz="1800" spc="-1" strike="noStrike">
              <a:solidFill>
                <a:srgbClr val="000000"/>
              </a:solidFill>
              <a:latin typeface="Calibri"/>
            </a:endParaRPr>
          </a:p>
        </p:txBody>
      </p:sp>
      <p:sp>
        <p:nvSpPr>
          <p:cNvPr id="130" name="PlaceHolder 5"/>
          <p:cNvSpPr>
            <a:spLocks noGrp="1"/>
          </p:cNvSpPr>
          <p:nvPr>
            <p:ph type="body"/>
          </p:nvPr>
        </p:nvSpPr>
        <p:spPr>
          <a:xfrm>
            <a:off x="609480" y="1604520"/>
            <a:ext cx="109724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SI" sz="2800" spc="-1" strike="noStrike">
                <a:solidFill>
                  <a:srgbClr val="000000"/>
                </a:solidFill>
                <a:latin typeface="Arial"/>
              </a:rPr>
              <a:t>Click to edit the outline text format</a:t>
            </a:r>
            <a:endParaRPr b="0" lang="en-SI" sz="28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n-SI" sz="2000" spc="-1" strike="noStrike">
                <a:solidFill>
                  <a:srgbClr val="000000"/>
                </a:solidFill>
                <a:latin typeface="Arial"/>
              </a:rPr>
              <a:t>Second Outline Level</a:t>
            </a:r>
            <a:endParaRPr b="0" lang="en-SI" sz="20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en-SI" sz="1800" spc="-1" strike="noStrike">
                <a:solidFill>
                  <a:srgbClr val="000000"/>
                </a:solidFill>
                <a:latin typeface="Arial"/>
              </a:rPr>
              <a:t>Third Outline Level</a:t>
            </a:r>
            <a:endParaRPr b="0" lang="en-SI" sz="18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en-SI" sz="1800" spc="-1" strike="noStrike">
                <a:solidFill>
                  <a:srgbClr val="000000"/>
                </a:solidFill>
                <a:latin typeface="Arial"/>
              </a:rPr>
              <a:t>Fourth Outline Level</a:t>
            </a:r>
            <a:endParaRPr b="0" lang="en-SI" sz="18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en-SI" sz="2000" spc="-1" strike="noStrike">
                <a:solidFill>
                  <a:srgbClr val="000000"/>
                </a:solidFill>
                <a:latin typeface="Arial"/>
              </a:rPr>
              <a:t>Fifth Outline Level</a:t>
            </a:r>
            <a:endParaRPr b="0" lang="en-SI" sz="20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en-SI" sz="2000" spc="-1" strike="noStrike">
                <a:solidFill>
                  <a:srgbClr val="000000"/>
                </a:solidFill>
                <a:latin typeface="Arial"/>
              </a:rPr>
              <a:t>Sixth Outline Level</a:t>
            </a:r>
            <a:endParaRPr b="0" lang="en-SI" sz="20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en-SI" sz="2000" spc="-1" strike="noStrike">
                <a:solidFill>
                  <a:srgbClr val="000000"/>
                </a:solidFill>
                <a:latin typeface="Arial"/>
              </a:rPr>
              <a:t>Seventh Outline Level</a:t>
            </a:r>
            <a:endParaRPr b="0" lang="en-SI"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sldMaster>
</file>

<file path=ppt/slides/_rels/slide1.xml.rels><?xml version="1.0" encoding="UTF-8"?>
<Relationships xmlns="http://schemas.openxmlformats.org/package/2006/relationships"><Relationship Id="rId1" Type="http://schemas.openxmlformats.org/officeDocument/2006/relationships/hyperlink" Target="https://openstax.org/books/introductory-business-statistics/pages/1-introduction" TargetMode="External"/><Relationship Id="rId2" Type="http://schemas.openxmlformats.org/officeDocument/2006/relationships/slideLayout" Target="../slideLayouts/slideLayout2.xml"/>
</Relationships>
</file>

<file path=ppt/slides/_rels/slide2.xml.rels><?xml version="1.0" encoding="UTF-8"?>
<Relationships xmlns="http://schemas.openxmlformats.org/package/2006/relationships"><Relationship Id="rId1" Type="http://schemas.openxmlformats.org/officeDocument/2006/relationships/hyperlink" Target="https://openstax.org/books/introductory-business-statistics/pages/1-introduction" TargetMode="External"/><Relationship Id="rId2"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hyperlink" Target="https://openstax.org/books/introductory-business-statistics/pages/1-introduction" TargetMode="External"/><Relationship Id="rId2" Type="http://schemas.openxmlformats.org/officeDocument/2006/relationships/slideLayout" Target="../slideLayouts/slideLayout25.xml"/>
</Relationships>
</file>

<file path=ppt/slides/_rels/slide4.xml.rels><?xml version="1.0" encoding="UTF-8"?>
<Relationships xmlns="http://schemas.openxmlformats.org/package/2006/relationships"><Relationship Id="rId1" Type="http://schemas.openxmlformats.org/officeDocument/2006/relationships/hyperlink" Target="https://openstax.org/books/introductory-business-statistics/pages/1-introduction" TargetMode="External"/><Relationship Id="rId2" Type="http://schemas.openxmlformats.org/officeDocument/2006/relationships/image" Target="../media/image1.jpeg"/><Relationship Id="rId3" Type="http://schemas.openxmlformats.org/officeDocument/2006/relationships/slideLayout" Target="../slideLayouts/slideLayout37.xml"/>
</Relationships>
</file>

<file path=ppt/slides/_rels/slide5.xml.rels><?xml version="1.0" encoding="UTF-8"?>
<Relationships xmlns="http://schemas.openxmlformats.org/package/2006/relationships"><Relationship Id="rId1" Type="http://schemas.openxmlformats.org/officeDocument/2006/relationships/hyperlink" Target="https://openstax.org/books/introductory-business-statistics/pages/1-introduction" TargetMode="External"/><Relationship Id="rId2" Type="http://schemas.openxmlformats.org/officeDocument/2006/relationships/hyperlink" Target="https://openstax.org/books/introductory-business-statistics/pages/1-introduction" TargetMode="External"/><Relationship Id="rId3" Type="http://schemas.openxmlformats.org/officeDocument/2006/relationships/slideLayout" Target="../slideLayouts/slideLayout37.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1e2d"/>
        </a:solidFill>
      </p:bgPr>
    </p:bg>
    <p:spTree>
      <p:nvGrpSpPr>
        <p:cNvPr id="1" name=""/>
        <p:cNvGrpSpPr/>
        <p:nvPr/>
      </p:nvGrpSpPr>
      <p:grpSpPr>
        <a:xfrm>
          <a:off x="0" y="0"/>
          <a:ext cx="0" cy="0"/>
          <a:chOff x="0" y="0"/>
          <a:chExt cx="0" cy="0"/>
        </a:xfrm>
      </p:grpSpPr>
      <p:sp>
        <p:nvSpPr>
          <p:cNvPr id="167" name="Title 1"/>
          <p:cNvSpPr txBox="1"/>
          <p:nvPr/>
        </p:nvSpPr>
        <p:spPr>
          <a:xfrm>
            <a:off x="708480" y="987120"/>
            <a:ext cx="9143640" cy="1803600"/>
          </a:xfrm>
          <a:prstGeom prst="rect">
            <a:avLst/>
          </a:prstGeom>
          <a:noFill/>
          <a:ln w="0">
            <a:noFill/>
          </a:ln>
        </p:spPr>
        <p:txBody>
          <a:bodyPr>
            <a:normAutofit/>
          </a:bodyPr>
          <a:p>
            <a:pPr>
              <a:lnSpc>
                <a:spcPct val="100000"/>
              </a:lnSpc>
            </a:pPr>
            <a:r>
              <a:rPr b="0" lang="en-GB" sz="4000" spc="-1" strike="noStrike">
                <a:solidFill>
                  <a:srgbClr val="4636e3"/>
                </a:solidFill>
                <a:latin typeface="Arial"/>
              </a:rPr>
              <a:t>Introductory </a:t>
            </a:r>
            <a:br/>
            <a:r>
              <a:rPr b="0" lang="en-GB" sz="4000" spc="-1" strike="noStrike">
                <a:solidFill>
                  <a:srgbClr val="4636e3"/>
                </a:solidFill>
                <a:latin typeface="Arial"/>
              </a:rPr>
              <a:t>Business Statistics</a:t>
            </a:r>
            <a:endParaRPr b="0" lang="en-SI" sz="4000" spc="-1" strike="noStrike">
              <a:solidFill>
                <a:srgbClr val="000000"/>
              </a:solidFill>
              <a:latin typeface="Calibri"/>
            </a:endParaRPr>
          </a:p>
        </p:txBody>
      </p:sp>
      <p:sp>
        <p:nvSpPr>
          <p:cNvPr id="168" name="Subtitle 2"/>
          <p:cNvSpPr txBox="1"/>
          <p:nvPr/>
        </p:nvSpPr>
        <p:spPr>
          <a:xfrm>
            <a:off x="708480" y="3985200"/>
            <a:ext cx="9143640" cy="2264400"/>
          </a:xfrm>
          <a:prstGeom prst="rect">
            <a:avLst/>
          </a:prstGeom>
          <a:noFill/>
          <a:ln w="0">
            <a:noFill/>
          </a:ln>
        </p:spPr>
        <p:txBody>
          <a:bodyPr>
            <a:noAutofit/>
          </a:bodyPr>
          <a:p>
            <a:pPr>
              <a:lnSpc>
                <a:spcPts val="4601"/>
              </a:lnSpc>
              <a:spcBef>
                <a:spcPts val="1001"/>
              </a:spcBef>
              <a:tabLst>
                <a:tab algn="l" pos="0"/>
              </a:tabLst>
            </a:pPr>
            <a:r>
              <a:rPr b="0" lang="en-GB" sz="4800" spc="-1" strike="noStrike">
                <a:solidFill>
                  <a:srgbClr val="948be3"/>
                </a:solidFill>
                <a:latin typeface="Arial"/>
              </a:rPr>
              <a:t>Data, Sampling, </a:t>
            </a:r>
            <a:endParaRPr b="0" lang="en-GB" sz="4800" spc="-1" strike="noStrike">
              <a:latin typeface="Arial"/>
            </a:endParaRPr>
          </a:p>
          <a:p>
            <a:pPr>
              <a:lnSpc>
                <a:spcPts val="4601"/>
              </a:lnSpc>
              <a:spcBef>
                <a:spcPts val="1001"/>
              </a:spcBef>
              <a:tabLst>
                <a:tab algn="l" pos="0"/>
              </a:tabLst>
            </a:pPr>
            <a:r>
              <a:rPr b="0" lang="en-GB" sz="4800" spc="-1" strike="noStrike">
                <a:solidFill>
                  <a:srgbClr val="948be3"/>
                </a:solidFill>
                <a:latin typeface="Arial"/>
              </a:rPr>
              <a:t>and Variation in Data </a:t>
            </a:r>
            <a:endParaRPr b="0" lang="en-GB" sz="4800" spc="-1" strike="noStrike">
              <a:latin typeface="Arial"/>
            </a:endParaRPr>
          </a:p>
          <a:p>
            <a:pPr>
              <a:lnSpc>
                <a:spcPts val="4601"/>
              </a:lnSpc>
              <a:spcBef>
                <a:spcPts val="1001"/>
              </a:spcBef>
              <a:tabLst>
                <a:tab algn="l" pos="0"/>
              </a:tabLst>
            </a:pPr>
            <a:r>
              <a:rPr b="0" lang="en-GB" sz="4800" spc="-1" strike="noStrike">
                <a:solidFill>
                  <a:srgbClr val="948be3"/>
                </a:solidFill>
                <a:latin typeface="Arial"/>
              </a:rPr>
              <a:t>and Sampling</a:t>
            </a:r>
            <a:endParaRPr b="0" lang="en-GB" sz="4800" spc="-1" strike="noStrike">
              <a:latin typeface="Arial"/>
            </a:endParaRPr>
          </a:p>
        </p:txBody>
      </p:sp>
      <p:sp>
        <p:nvSpPr>
          <p:cNvPr id="169" name="Straight Connector 5"/>
          <p:cNvSpPr/>
          <p:nvPr/>
        </p:nvSpPr>
        <p:spPr>
          <a:xfrm>
            <a:off x="825120" y="0"/>
            <a:ext cx="360" cy="6858000"/>
          </a:xfrm>
          <a:prstGeom prst="line">
            <a:avLst/>
          </a:prstGeom>
          <a:ln>
            <a:solidFill>
              <a:srgbClr val="948be3">
                <a:alpha val="50000"/>
              </a:srgbClr>
            </a:solidFill>
          </a:ln>
        </p:spPr>
        <p:style>
          <a:lnRef idx="1">
            <a:schemeClr val="accent1"/>
          </a:lnRef>
          <a:fillRef idx="0">
            <a:schemeClr val="accent1"/>
          </a:fillRef>
          <a:effectRef idx="0">
            <a:schemeClr val="accent1"/>
          </a:effectRef>
          <a:fontRef idx="minor"/>
        </p:style>
      </p:sp>
      <p:sp>
        <p:nvSpPr>
          <p:cNvPr id="170" name="Straight Connector 6"/>
          <p:cNvSpPr/>
          <p:nvPr/>
        </p:nvSpPr>
        <p:spPr>
          <a:xfrm>
            <a:off x="11339640" y="0"/>
            <a:ext cx="360" cy="6858000"/>
          </a:xfrm>
          <a:prstGeom prst="line">
            <a:avLst/>
          </a:prstGeom>
          <a:ln>
            <a:solidFill>
              <a:srgbClr val="948be3">
                <a:alpha val="50000"/>
              </a:srgbClr>
            </a:solidFill>
          </a:ln>
        </p:spPr>
        <p:style>
          <a:lnRef idx="1">
            <a:schemeClr val="accent1"/>
          </a:lnRef>
          <a:fillRef idx="0">
            <a:schemeClr val="accent1"/>
          </a:fillRef>
          <a:effectRef idx="0">
            <a:schemeClr val="accent1"/>
          </a:effectRef>
          <a:fontRef idx="minor"/>
        </p:style>
      </p:sp>
      <p:sp>
        <p:nvSpPr>
          <p:cNvPr id="171" name="Straight Connector 7"/>
          <p:cNvSpPr/>
          <p:nvPr/>
        </p:nvSpPr>
        <p:spPr>
          <a:xfrm>
            <a:off x="0" y="964440"/>
            <a:ext cx="12191760" cy="360"/>
          </a:xfrm>
          <a:prstGeom prst="line">
            <a:avLst/>
          </a:prstGeom>
          <a:ln>
            <a:solidFill>
              <a:srgbClr val="948be3">
                <a:alpha val="50000"/>
              </a:srgbClr>
            </a:solidFill>
          </a:ln>
        </p:spPr>
        <p:style>
          <a:lnRef idx="1">
            <a:schemeClr val="accent1"/>
          </a:lnRef>
          <a:fillRef idx="0">
            <a:schemeClr val="accent1"/>
          </a:fillRef>
          <a:effectRef idx="0">
            <a:schemeClr val="accent1"/>
          </a:effectRef>
          <a:fontRef idx="minor"/>
        </p:style>
      </p:sp>
      <p:sp>
        <p:nvSpPr>
          <p:cNvPr id="172" name="Straight Connector 8"/>
          <p:cNvSpPr/>
          <p:nvPr/>
        </p:nvSpPr>
        <p:spPr>
          <a:xfrm>
            <a:off x="0" y="2148480"/>
            <a:ext cx="12191760" cy="360"/>
          </a:xfrm>
          <a:prstGeom prst="line">
            <a:avLst/>
          </a:prstGeom>
          <a:ln>
            <a:solidFill>
              <a:srgbClr val="948be3">
                <a:alpha val="50000"/>
              </a:srgbClr>
            </a:solidFill>
          </a:ln>
        </p:spPr>
        <p:style>
          <a:lnRef idx="1">
            <a:schemeClr val="accent1"/>
          </a:lnRef>
          <a:fillRef idx="0">
            <a:schemeClr val="accent1"/>
          </a:fillRef>
          <a:effectRef idx="0">
            <a:schemeClr val="accent1"/>
          </a:effectRef>
          <a:fontRef idx="minor"/>
        </p:style>
      </p:sp>
      <p:sp>
        <p:nvSpPr>
          <p:cNvPr id="173" name="Straight Connector 10"/>
          <p:cNvSpPr/>
          <p:nvPr/>
        </p:nvSpPr>
        <p:spPr>
          <a:xfrm>
            <a:off x="0" y="5893200"/>
            <a:ext cx="12191760" cy="360"/>
          </a:xfrm>
          <a:prstGeom prst="line">
            <a:avLst/>
          </a:prstGeom>
          <a:ln>
            <a:solidFill>
              <a:srgbClr val="948be3">
                <a:alpha val="50000"/>
              </a:srgbClr>
            </a:solidFill>
          </a:ln>
        </p:spPr>
        <p:style>
          <a:lnRef idx="1">
            <a:schemeClr val="accent1"/>
          </a:lnRef>
          <a:fillRef idx="0">
            <a:schemeClr val="accent1"/>
          </a:fillRef>
          <a:effectRef idx="0">
            <a:schemeClr val="accent1"/>
          </a:effectRef>
          <a:fontRef idx="minor"/>
        </p:style>
      </p:sp>
      <p:sp>
        <p:nvSpPr>
          <p:cNvPr id="174" name="Content Placeholder 3"/>
          <p:cNvSpPr/>
          <p:nvPr/>
        </p:nvSpPr>
        <p:spPr>
          <a:xfrm>
            <a:off x="839880" y="6055920"/>
            <a:ext cx="10515240" cy="653400"/>
          </a:xfrm>
          <a:prstGeom prst="rect">
            <a:avLst/>
          </a:prstGeom>
          <a:noFill/>
          <a:ln w="0">
            <a:noFill/>
          </a:ln>
        </p:spPr>
        <p:style>
          <a:lnRef idx="0"/>
          <a:fillRef idx="0"/>
          <a:effectRef idx="0"/>
          <a:fontRef idx="minor"/>
        </p:style>
        <p:txBody>
          <a:bodyPr lIns="0" rIns="0" tIns="0" bIns="0" anchor="ctr">
            <a:normAutofit/>
          </a:bodyPr>
          <a:p>
            <a:pPr>
              <a:lnSpc>
                <a:spcPts val="1551"/>
              </a:lnSpc>
              <a:spcBef>
                <a:spcPts val="1001"/>
              </a:spcBef>
              <a:tabLst>
                <a:tab algn="l" pos="0"/>
              </a:tabLst>
            </a:pPr>
            <a:r>
              <a:rPr b="0" lang="en-GB" sz="800" spc="-1" strike="noStrike">
                <a:solidFill>
                  <a:srgbClr val="4636e3"/>
                </a:solidFill>
                <a:latin typeface="Arial"/>
              </a:rPr>
              <a:t>Access for free at </a:t>
            </a:r>
            <a:r>
              <a:rPr b="0" lang="en-GB" sz="800" spc="-1" strike="noStrike" u="sng">
                <a:solidFill>
                  <a:srgbClr val="4636e3"/>
                </a:solidFill>
                <a:uFillTx/>
                <a:latin typeface="Arial"/>
                <a:hlinkClick r:id="rId1"/>
              </a:rPr>
              <a:t>https://openstax.org/books/introductory-business-statistics/pages/1-introduction</a:t>
            </a:r>
            <a:endParaRPr b="0" lang="en-GB" sz="800" spc="-1" strike="noStrike">
              <a:latin typeface="Arial"/>
            </a:endParaRPr>
          </a:p>
        </p:txBody>
      </p:sp>
      <p:sp>
        <p:nvSpPr>
          <p:cNvPr id="175" name="Title 1"/>
          <p:cNvSpPr/>
          <p:nvPr/>
        </p:nvSpPr>
        <p:spPr>
          <a:xfrm>
            <a:off x="740520" y="3561120"/>
            <a:ext cx="10515240" cy="228960"/>
          </a:xfrm>
          <a:prstGeom prst="rect">
            <a:avLst/>
          </a:prstGeom>
          <a:noFill/>
          <a:ln w="0">
            <a:noFill/>
          </a:ln>
        </p:spPr>
        <p:style>
          <a:lnRef idx="0"/>
          <a:fillRef idx="0"/>
          <a:effectRef idx="0"/>
          <a:fontRef idx="minor"/>
        </p:style>
        <p:txBody>
          <a:bodyPr>
            <a:normAutofit fontScale="55000"/>
          </a:bodyPr>
          <a:p>
            <a:pPr>
              <a:lnSpc>
                <a:spcPct val="90000"/>
              </a:lnSpc>
            </a:pPr>
            <a:r>
              <a:rPr b="0" lang="en-GB" sz="1600" spc="299" strike="noStrike">
                <a:solidFill>
                  <a:srgbClr val="948be3"/>
                </a:solidFill>
                <a:latin typeface="Arial"/>
              </a:rPr>
              <a:t>LESSON 1</a:t>
            </a:r>
            <a:endParaRPr b="0" lang="en-GB" sz="1600" spc="-1" strike="noStrike">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6" name="Title 1"/>
          <p:cNvSpPr txBox="1"/>
          <p:nvPr/>
        </p:nvSpPr>
        <p:spPr>
          <a:xfrm>
            <a:off x="726840" y="1758960"/>
            <a:ext cx="10515240" cy="1009440"/>
          </a:xfrm>
          <a:prstGeom prst="rect">
            <a:avLst/>
          </a:prstGeom>
          <a:noFill/>
          <a:ln w="0">
            <a:noFill/>
          </a:ln>
        </p:spPr>
        <p:txBody>
          <a:bodyPr>
            <a:normAutofit/>
          </a:bodyPr>
          <a:p>
            <a:pPr>
              <a:lnSpc>
                <a:spcPct val="90000"/>
              </a:lnSpc>
            </a:pPr>
            <a:r>
              <a:rPr b="0" lang="en-GB" sz="3200" spc="-1" strike="noStrike">
                <a:solidFill>
                  <a:srgbClr val="000000"/>
                </a:solidFill>
                <a:latin typeface="Arial"/>
              </a:rPr>
              <a:t>Data may come from a population or from a sample.</a:t>
            </a:r>
            <a:endParaRPr b="0" lang="en-SI" sz="3200" spc="-1" strike="noStrike">
              <a:solidFill>
                <a:srgbClr val="000000"/>
              </a:solidFill>
              <a:latin typeface="Calibri"/>
            </a:endParaRPr>
          </a:p>
        </p:txBody>
      </p:sp>
      <p:sp>
        <p:nvSpPr>
          <p:cNvPr id="177" name="Content Placeholder 6"/>
          <p:cNvSpPr txBox="1"/>
          <p:nvPr/>
        </p:nvSpPr>
        <p:spPr>
          <a:xfrm>
            <a:off x="726840" y="4642920"/>
            <a:ext cx="4993920" cy="1412280"/>
          </a:xfrm>
          <a:prstGeom prst="rect">
            <a:avLst/>
          </a:prstGeom>
          <a:noFill/>
          <a:ln w="0">
            <a:noFill/>
          </a:ln>
        </p:spPr>
        <p:txBody>
          <a:bodyPr>
            <a:normAutofit/>
          </a:bodyPr>
          <a:p>
            <a:pPr>
              <a:lnSpc>
                <a:spcPct val="100000"/>
              </a:lnSpc>
              <a:spcBef>
                <a:spcPts val="1001"/>
              </a:spcBef>
              <a:tabLst>
                <a:tab algn="l" pos="0"/>
              </a:tabLst>
            </a:pPr>
            <a:r>
              <a:rPr b="0" lang="en-GB" sz="2800" spc="-1" strike="noStrike">
                <a:solidFill>
                  <a:srgbClr val="4636e3"/>
                </a:solidFill>
                <a:latin typeface="Arial"/>
              </a:rPr>
              <a:t>Lowercase letters like </a:t>
            </a:r>
            <a:r>
              <a:rPr b="0" lang="en-GB" sz="2800" spc="-1" strike="noStrike">
                <a:solidFill>
                  <a:srgbClr val="000000"/>
                </a:solidFill>
                <a:latin typeface="Arial"/>
              </a:rPr>
              <a:t>𝑥</a:t>
            </a:r>
            <a:r>
              <a:rPr b="0" lang="en-GB" sz="2800" spc="-1" strike="noStrike">
                <a:solidFill>
                  <a:srgbClr val="4636e3"/>
                </a:solidFill>
                <a:latin typeface="Arial"/>
              </a:rPr>
              <a:t> or </a:t>
            </a:r>
            <a:r>
              <a:rPr b="0" lang="en-GB" sz="2800" spc="-1" strike="noStrike">
                <a:solidFill>
                  <a:srgbClr val="000000"/>
                </a:solidFill>
                <a:latin typeface="Arial"/>
              </a:rPr>
              <a:t>𝑦</a:t>
            </a:r>
            <a:r>
              <a:rPr b="0" lang="en-GB" sz="2800" spc="-1" strike="noStrike">
                <a:solidFill>
                  <a:srgbClr val="4636e3"/>
                </a:solidFill>
                <a:latin typeface="Arial"/>
              </a:rPr>
              <a:t> generally are used to represent data values.</a:t>
            </a:r>
            <a:endParaRPr b="0" lang="en-SI" sz="2800" spc="-1" strike="noStrike">
              <a:solidFill>
                <a:srgbClr val="000000"/>
              </a:solidFill>
              <a:latin typeface="Arial"/>
            </a:endParaRPr>
          </a:p>
        </p:txBody>
      </p:sp>
      <p:sp>
        <p:nvSpPr>
          <p:cNvPr id="178" name="Straight Connector 7"/>
          <p:cNvSpPr/>
          <p:nvPr/>
        </p:nvSpPr>
        <p:spPr>
          <a:xfrm>
            <a:off x="825120" y="0"/>
            <a:ext cx="360" cy="6858000"/>
          </a:xfrm>
          <a:prstGeom prst="line">
            <a:avLst/>
          </a:prstGeom>
          <a:ln>
            <a:solidFill>
              <a:srgbClr val="948be3">
                <a:alpha val="41000"/>
              </a:srgbClr>
            </a:solidFill>
          </a:ln>
        </p:spPr>
        <p:style>
          <a:lnRef idx="1">
            <a:schemeClr val="accent1"/>
          </a:lnRef>
          <a:fillRef idx="0">
            <a:schemeClr val="accent1"/>
          </a:fillRef>
          <a:effectRef idx="0">
            <a:schemeClr val="accent1"/>
          </a:effectRef>
          <a:fontRef idx="minor"/>
        </p:style>
      </p:sp>
      <p:sp>
        <p:nvSpPr>
          <p:cNvPr id="179" name="Straight Connector 8"/>
          <p:cNvSpPr/>
          <p:nvPr/>
        </p:nvSpPr>
        <p:spPr>
          <a:xfrm>
            <a:off x="11339640" y="0"/>
            <a:ext cx="360" cy="6858000"/>
          </a:xfrm>
          <a:prstGeom prst="line">
            <a:avLst/>
          </a:prstGeom>
          <a:ln>
            <a:solidFill>
              <a:srgbClr val="948be3">
                <a:alpha val="41000"/>
              </a:srgbClr>
            </a:solidFill>
          </a:ln>
        </p:spPr>
        <p:style>
          <a:lnRef idx="1">
            <a:schemeClr val="accent1"/>
          </a:lnRef>
          <a:fillRef idx="0">
            <a:schemeClr val="accent1"/>
          </a:fillRef>
          <a:effectRef idx="0">
            <a:schemeClr val="accent1"/>
          </a:effectRef>
          <a:fontRef idx="minor"/>
        </p:style>
      </p:sp>
      <p:sp>
        <p:nvSpPr>
          <p:cNvPr id="180" name="Straight Connector 9"/>
          <p:cNvSpPr/>
          <p:nvPr/>
        </p:nvSpPr>
        <p:spPr>
          <a:xfrm>
            <a:off x="0" y="964440"/>
            <a:ext cx="12191760" cy="360"/>
          </a:xfrm>
          <a:prstGeom prst="line">
            <a:avLst/>
          </a:prstGeom>
          <a:ln>
            <a:solidFill>
              <a:srgbClr val="948be3">
                <a:alpha val="41000"/>
              </a:srgbClr>
            </a:solidFill>
          </a:ln>
        </p:spPr>
        <p:style>
          <a:lnRef idx="1">
            <a:schemeClr val="accent1"/>
          </a:lnRef>
          <a:fillRef idx="0">
            <a:schemeClr val="accent1"/>
          </a:fillRef>
          <a:effectRef idx="0">
            <a:schemeClr val="accent1"/>
          </a:effectRef>
          <a:fontRef idx="minor"/>
        </p:style>
      </p:sp>
      <p:sp>
        <p:nvSpPr>
          <p:cNvPr id="181" name="Straight Connector 10"/>
          <p:cNvSpPr/>
          <p:nvPr/>
        </p:nvSpPr>
        <p:spPr>
          <a:xfrm>
            <a:off x="0" y="2148480"/>
            <a:ext cx="12191760" cy="360"/>
          </a:xfrm>
          <a:prstGeom prst="line">
            <a:avLst/>
          </a:prstGeom>
          <a:ln>
            <a:solidFill>
              <a:srgbClr val="948be3">
                <a:alpha val="41000"/>
              </a:srgbClr>
            </a:solidFill>
          </a:ln>
        </p:spPr>
        <p:style>
          <a:lnRef idx="1">
            <a:schemeClr val="accent1"/>
          </a:lnRef>
          <a:fillRef idx="0">
            <a:schemeClr val="accent1"/>
          </a:fillRef>
          <a:effectRef idx="0">
            <a:schemeClr val="accent1"/>
          </a:effectRef>
          <a:fontRef idx="minor"/>
        </p:style>
      </p:sp>
      <p:sp>
        <p:nvSpPr>
          <p:cNvPr id="182" name="Straight Connector 12"/>
          <p:cNvSpPr/>
          <p:nvPr/>
        </p:nvSpPr>
        <p:spPr>
          <a:xfrm>
            <a:off x="0" y="5893200"/>
            <a:ext cx="12191760" cy="360"/>
          </a:xfrm>
          <a:prstGeom prst="line">
            <a:avLst/>
          </a:prstGeom>
          <a:ln>
            <a:solidFill>
              <a:srgbClr val="948be3">
                <a:alpha val="41000"/>
              </a:srgbClr>
            </a:solidFill>
          </a:ln>
        </p:spPr>
        <p:style>
          <a:lnRef idx="1">
            <a:schemeClr val="accent1"/>
          </a:lnRef>
          <a:fillRef idx="0">
            <a:schemeClr val="accent1"/>
          </a:fillRef>
          <a:effectRef idx="0">
            <a:schemeClr val="accent1"/>
          </a:effectRef>
          <a:fontRef idx="minor"/>
        </p:style>
      </p:sp>
      <p:sp>
        <p:nvSpPr>
          <p:cNvPr id="183" name="Oval 13"/>
          <p:cNvSpPr/>
          <p:nvPr/>
        </p:nvSpPr>
        <p:spPr>
          <a:xfrm>
            <a:off x="7101360" y="5596920"/>
            <a:ext cx="296280" cy="296280"/>
          </a:xfrm>
          <a:prstGeom prst="ellipse">
            <a:avLst/>
          </a:prstGeom>
          <a:solidFill>
            <a:srgbClr val="4636e3"/>
          </a:solidFill>
          <a:ln>
            <a:noFill/>
          </a:ln>
        </p:spPr>
        <p:style>
          <a:lnRef idx="2">
            <a:schemeClr val="accent1">
              <a:shade val="50000"/>
            </a:schemeClr>
          </a:lnRef>
          <a:fillRef idx="1">
            <a:schemeClr val="accent1"/>
          </a:fillRef>
          <a:effectRef idx="0">
            <a:schemeClr val="accent1"/>
          </a:effectRef>
          <a:fontRef idx="minor"/>
        </p:style>
      </p:sp>
      <p:sp>
        <p:nvSpPr>
          <p:cNvPr id="184" name="Oval 14"/>
          <p:cNvSpPr/>
          <p:nvPr/>
        </p:nvSpPr>
        <p:spPr>
          <a:xfrm>
            <a:off x="7583400" y="5596920"/>
            <a:ext cx="296280" cy="296280"/>
          </a:xfrm>
          <a:prstGeom prst="ellipse">
            <a:avLst/>
          </a:prstGeom>
          <a:solidFill>
            <a:srgbClr val="4636e3"/>
          </a:solidFill>
          <a:ln>
            <a:noFill/>
          </a:ln>
        </p:spPr>
        <p:style>
          <a:lnRef idx="2">
            <a:schemeClr val="accent1">
              <a:shade val="50000"/>
            </a:schemeClr>
          </a:lnRef>
          <a:fillRef idx="1">
            <a:schemeClr val="accent1"/>
          </a:fillRef>
          <a:effectRef idx="0">
            <a:schemeClr val="accent1"/>
          </a:effectRef>
          <a:fontRef idx="minor"/>
        </p:style>
      </p:sp>
      <p:sp>
        <p:nvSpPr>
          <p:cNvPr id="185" name="Oval 15"/>
          <p:cNvSpPr/>
          <p:nvPr/>
        </p:nvSpPr>
        <p:spPr>
          <a:xfrm>
            <a:off x="8102520" y="5596920"/>
            <a:ext cx="296280" cy="296280"/>
          </a:xfrm>
          <a:prstGeom prst="ellipse">
            <a:avLst/>
          </a:prstGeom>
          <a:solidFill>
            <a:srgbClr val="4636e3"/>
          </a:solidFill>
          <a:ln>
            <a:noFill/>
          </a:ln>
        </p:spPr>
        <p:style>
          <a:lnRef idx="2">
            <a:schemeClr val="accent1">
              <a:shade val="50000"/>
            </a:schemeClr>
          </a:lnRef>
          <a:fillRef idx="1">
            <a:schemeClr val="accent1"/>
          </a:fillRef>
          <a:effectRef idx="0">
            <a:schemeClr val="accent1"/>
          </a:effectRef>
          <a:fontRef idx="minor"/>
        </p:style>
      </p:sp>
      <p:sp>
        <p:nvSpPr>
          <p:cNvPr id="186" name="Oval 16"/>
          <p:cNvSpPr/>
          <p:nvPr/>
        </p:nvSpPr>
        <p:spPr>
          <a:xfrm>
            <a:off x="8584200" y="5596920"/>
            <a:ext cx="296280" cy="296280"/>
          </a:xfrm>
          <a:prstGeom prst="ellipse">
            <a:avLst/>
          </a:prstGeom>
          <a:solidFill>
            <a:srgbClr val="4636e3"/>
          </a:solidFill>
          <a:ln>
            <a:noFill/>
          </a:ln>
        </p:spPr>
        <p:style>
          <a:lnRef idx="2">
            <a:schemeClr val="accent1">
              <a:shade val="50000"/>
            </a:schemeClr>
          </a:lnRef>
          <a:fillRef idx="1">
            <a:schemeClr val="accent1"/>
          </a:fillRef>
          <a:effectRef idx="0">
            <a:schemeClr val="accent1"/>
          </a:effectRef>
          <a:fontRef idx="minor"/>
        </p:style>
      </p:sp>
      <p:sp>
        <p:nvSpPr>
          <p:cNvPr id="187" name="Oval 17"/>
          <p:cNvSpPr/>
          <p:nvPr/>
        </p:nvSpPr>
        <p:spPr>
          <a:xfrm>
            <a:off x="9066240" y="5596920"/>
            <a:ext cx="296280" cy="296280"/>
          </a:xfrm>
          <a:prstGeom prst="ellipse">
            <a:avLst/>
          </a:prstGeom>
          <a:solidFill>
            <a:srgbClr val="4636e3"/>
          </a:solidFill>
          <a:ln>
            <a:noFill/>
          </a:ln>
        </p:spPr>
        <p:style>
          <a:lnRef idx="2">
            <a:schemeClr val="accent1">
              <a:shade val="50000"/>
            </a:schemeClr>
          </a:lnRef>
          <a:fillRef idx="1">
            <a:schemeClr val="accent1"/>
          </a:fillRef>
          <a:effectRef idx="0">
            <a:schemeClr val="accent1"/>
          </a:effectRef>
          <a:fontRef idx="minor"/>
        </p:style>
      </p:sp>
      <p:sp>
        <p:nvSpPr>
          <p:cNvPr id="188" name="Oval 18"/>
          <p:cNvSpPr/>
          <p:nvPr/>
        </p:nvSpPr>
        <p:spPr>
          <a:xfrm>
            <a:off x="9548280" y="5596920"/>
            <a:ext cx="296280" cy="296280"/>
          </a:xfrm>
          <a:prstGeom prst="ellipse">
            <a:avLst/>
          </a:prstGeom>
          <a:solidFill>
            <a:srgbClr val="4636e3"/>
          </a:solidFill>
          <a:ln>
            <a:noFill/>
          </a:ln>
        </p:spPr>
        <p:style>
          <a:lnRef idx="2">
            <a:schemeClr val="accent1">
              <a:shade val="50000"/>
            </a:schemeClr>
          </a:lnRef>
          <a:fillRef idx="1">
            <a:schemeClr val="accent1"/>
          </a:fillRef>
          <a:effectRef idx="0">
            <a:schemeClr val="accent1"/>
          </a:effectRef>
          <a:fontRef idx="minor"/>
        </p:style>
      </p:sp>
      <p:sp>
        <p:nvSpPr>
          <p:cNvPr id="189" name="Oval 19"/>
          <p:cNvSpPr/>
          <p:nvPr/>
        </p:nvSpPr>
        <p:spPr>
          <a:xfrm>
            <a:off x="10067040" y="5596920"/>
            <a:ext cx="296280" cy="296280"/>
          </a:xfrm>
          <a:prstGeom prst="ellipse">
            <a:avLst/>
          </a:prstGeom>
          <a:solidFill>
            <a:srgbClr val="4636e3"/>
          </a:solidFill>
          <a:ln>
            <a:noFill/>
          </a:ln>
        </p:spPr>
        <p:style>
          <a:lnRef idx="2">
            <a:schemeClr val="accent1">
              <a:shade val="50000"/>
            </a:schemeClr>
          </a:lnRef>
          <a:fillRef idx="1">
            <a:schemeClr val="accent1"/>
          </a:fillRef>
          <a:effectRef idx="0">
            <a:schemeClr val="accent1"/>
          </a:effectRef>
          <a:fontRef idx="minor"/>
        </p:style>
      </p:sp>
      <p:sp>
        <p:nvSpPr>
          <p:cNvPr id="190" name="Oval 20"/>
          <p:cNvSpPr/>
          <p:nvPr/>
        </p:nvSpPr>
        <p:spPr>
          <a:xfrm>
            <a:off x="10549080" y="5596920"/>
            <a:ext cx="296280" cy="296280"/>
          </a:xfrm>
          <a:prstGeom prst="ellipse">
            <a:avLst/>
          </a:prstGeom>
          <a:solidFill>
            <a:srgbClr val="4636e3"/>
          </a:solidFill>
          <a:ln>
            <a:noFill/>
          </a:ln>
        </p:spPr>
        <p:style>
          <a:lnRef idx="2">
            <a:schemeClr val="accent1">
              <a:shade val="50000"/>
            </a:schemeClr>
          </a:lnRef>
          <a:fillRef idx="1">
            <a:schemeClr val="accent1"/>
          </a:fillRef>
          <a:effectRef idx="0">
            <a:schemeClr val="accent1"/>
          </a:effectRef>
          <a:fontRef idx="minor"/>
        </p:style>
      </p:sp>
      <p:sp>
        <p:nvSpPr>
          <p:cNvPr id="191" name="Oval 21"/>
          <p:cNvSpPr/>
          <p:nvPr/>
        </p:nvSpPr>
        <p:spPr>
          <a:xfrm>
            <a:off x="11043360" y="5596920"/>
            <a:ext cx="296280" cy="296280"/>
          </a:xfrm>
          <a:prstGeom prst="ellipse">
            <a:avLst/>
          </a:prstGeom>
          <a:solidFill>
            <a:srgbClr val="4636e3"/>
          </a:solidFill>
          <a:ln>
            <a:noFill/>
          </a:ln>
        </p:spPr>
        <p:style>
          <a:lnRef idx="2">
            <a:schemeClr val="accent1">
              <a:shade val="50000"/>
            </a:schemeClr>
          </a:lnRef>
          <a:fillRef idx="1">
            <a:schemeClr val="accent1"/>
          </a:fillRef>
          <a:effectRef idx="0">
            <a:schemeClr val="accent1"/>
          </a:effectRef>
          <a:fontRef idx="minor"/>
        </p:style>
      </p:sp>
      <p:sp>
        <p:nvSpPr>
          <p:cNvPr id="192" name="Oval 22"/>
          <p:cNvSpPr/>
          <p:nvPr/>
        </p:nvSpPr>
        <p:spPr>
          <a:xfrm>
            <a:off x="7101360" y="5102640"/>
            <a:ext cx="296280" cy="296280"/>
          </a:xfrm>
          <a:prstGeom prst="ellipse">
            <a:avLst/>
          </a:prstGeom>
          <a:solidFill>
            <a:srgbClr val="4636e3"/>
          </a:solidFill>
          <a:ln>
            <a:noFill/>
          </a:ln>
        </p:spPr>
        <p:style>
          <a:lnRef idx="2">
            <a:schemeClr val="accent1">
              <a:shade val="50000"/>
            </a:schemeClr>
          </a:lnRef>
          <a:fillRef idx="1">
            <a:schemeClr val="accent1"/>
          </a:fillRef>
          <a:effectRef idx="0">
            <a:schemeClr val="accent1"/>
          </a:effectRef>
          <a:fontRef idx="minor"/>
        </p:style>
      </p:sp>
      <p:sp>
        <p:nvSpPr>
          <p:cNvPr id="193" name="Oval 23"/>
          <p:cNvSpPr/>
          <p:nvPr/>
        </p:nvSpPr>
        <p:spPr>
          <a:xfrm>
            <a:off x="7583400" y="5102640"/>
            <a:ext cx="296280" cy="296280"/>
          </a:xfrm>
          <a:prstGeom prst="ellipse">
            <a:avLst/>
          </a:prstGeom>
          <a:solidFill>
            <a:srgbClr val="4636e3"/>
          </a:solidFill>
          <a:ln>
            <a:noFill/>
          </a:ln>
        </p:spPr>
        <p:style>
          <a:lnRef idx="2">
            <a:schemeClr val="accent1">
              <a:shade val="50000"/>
            </a:schemeClr>
          </a:lnRef>
          <a:fillRef idx="1">
            <a:schemeClr val="accent1"/>
          </a:fillRef>
          <a:effectRef idx="0">
            <a:schemeClr val="accent1"/>
          </a:effectRef>
          <a:fontRef idx="minor"/>
        </p:style>
      </p:sp>
      <p:sp>
        <p:nvSpPr>
          <p:cNvPr id="194" name="Oval 24"/>
          <p:cNvSpPr/>
          <p:nvPr/>
        </p:nvSpPr>
        <p:spPr>
          <a:xfrm>
            <a:off x="8102520" y="5102640"/>
            <a:ext cx="296280" cy="296280"/>
          </a:xfrm>
          <a:prstGeom prst="ellipse">
            <a:avLst/>
          </a:prstGeom>
          <a:solidFill>
            <a:srgbClr val="4636e3"/>
          </a:solidFill>
          <a:ln>
            <a:noFill/>
          </a:ln>
        </p:spPr>
        <p:style>
          <a:lnRef idx="2">
            <a:schemeClr val="accent1">
              <a:shade val="50000"/>
            </a:schemeClr>
          </a:lnRef>
          <a:fillRef idx="1">
            <a:schemeClr val="accent1"/>
          </a:fillRef>
          <a:effectRef idx="0">
            <a:schemeClr val="accent1"/>
          </a:effectRef>
          <a:fontRef idx="minor"/>
        </p:style>
      </p:sp>
      <p:sp>
        <p:nvSpPr>
          <p:cNvPr id="195" name="Oval 25"/>
          <p:cNvSpPr/>
          <p:nvPr/>
        </p:nvSpPr>
        <p:spPr>
          <a:xfrm>
            <a:off x="8584200" y="5102640"/>
            <a:ext cx="296280" cy="296280"/>
          </a:xfrm>
          <a:prstGeom prst="ellipse">
            <a:avLst/>
          </a:prstGeom>
          <a:solidFill>
            <a:srgbClr val="4636e3"/>
          </a:solidFill>
          <a:ln>
            <a:noFill/>
          </a:ln>
        </p:spPr>
        <p:style>
          <a:lnRef idx="2">
            <a:schemeClr val="accent1">
              <a:shade val="50000"/>
            </a:schemeClr>
          </a:lnRef>
          <a:fillRef idx="1">
            <a:schemeClr val="accent1"/>
          </a:fillRef>
          <a:effectRef idx="0">
            <a:schemeClr val="accent1"/>
          </a:effectRef>
          <a:fontRef idx="minor"/>
        </p:style>
      </p:sp>
      <p:sp>
        <p:nvSpPr>
          <p:cNvPr id="196" name="Oval 26"/>
          <p:cNvSpPr/>
          <p:nvPr/>
        </p:nvSpPr>
        <p:spPr>
          <a:xfrm>
            <a:off x="9066240" y="5102640"/>
            <a:ext cx="296280" cy="296280"/>
          </a:xfrm>
          <a:prstGeom prst="ellipse">
            <a:avLst/>
          </a:prstGeom>
          <a:solidFill>
            <a:srgbClr val="4636e3"/>
          </a:solidFill>
          <a:ln>
            <a:noFill/>
          </a:ln>
        </p:spPr>
        <p:style>
          <a:lnRef idx="2">
            <a:schemeClr val="accent1">
              <a:shade val="50000"/>
            </a:schemeClr>
          </a:lnRef>
          <a:fillRef idx="1">
            <a:schemeClr val="accent1"/>
          </a:fillRef>
          <a:effectRef idx="0">
            <a:schemeClr val="accent1"/>
          </a:effectRef>
          <a:fontRef idx="minor"/>
        </p:style>
      </p:sp>
      <p:sp>
        <p:nvSpPr>
          <p:cNvPr id="197" name="Oval 27"/>
          <p:cNvSpPr/>
          <p:nvPr/>
        </p:nvSpPr>
        <p:spPr>
          <a:xfrm>
            <a:off x="9548280" y="5102640"/>
            <a:ext cx="296280" cy="296280"/>
          </a:xfrm>
          <a:prstGeom prst="ellipse">
            <a:avLst/>
          </a:prstGeom>
          <a:solidFill>
            <a:srgbClr val="4636e3"/>
          </a:solidFill>
          <a:ln>
            <a:noFill/>
          </a:ln>
        </p:spPr>
        <p:style>
          <a:lnRef idx="2">
            <a:schemeClr val="accent1">
              <a:shade val="50000"/>
            </a:schemeClr>
          </a:lnRef>
          <a:fillRef idx="1">
            <a:schemeClr val="accent1"/>
          </a:fillRef>
          <a:effectRef idx="0">
            <a:schemeClr val="accent1"/>
          </a:effectRef>
          <a:fontRef idx="minor"/>
        </p:style>
      </p:sp>
      <p:sp>
        <p:nvSpPr>
          <p:cNvPr id="198" name="Oval 28"/>
          <p:cNvSpPr/>
          <p:nvPr/>
        </p:nvSpPr>
        <p:spPr>
          <a:xfrm>
            <a:off x="10067040" y="5102640"/>
            <a:ext cx="296280" cy="296280"/>
          </a:xfrm>
          <a:prstGeom prst="ellipse">
            <a:avLst/>
          </a:prstGeom>
          <a:solidFill>
            <a:srgbClr val="4636e3"/>
          </a:solidFill>
          <a:ln>
            <a:noFill/>
          </a:ln>
        </p:spPr>
        <p:style>
          <a:lnRef idx="2">
            <a:schemeClr val="accent1">
              <a:shade val="50000"/>
            </a:schemeClr>
          </a:lnRef>
          <a:fillRef idx="1">
            <a:schemeClr val="accent1"/>
          </a:fillRef>
          <a:effectRef idx="0">
            <a:schemeClr val="accent1"/>
          </a:effectRef>
          <a:fontRef idx="minor"/>
        </p:style>
      </p:sp>
      <p:sp>
        <p:nvSpPr>
          <p:cNvPr id="199" name="Oval 29"/>
          <p:cNvSpPr/>
          <p:nvPr/>
        </p:nvSpPr>
        <p:spPr>
          <a:xfrm>
            <a:off x="10549080" y="5102640"/>
            <a:ext cx="296280" cy="296280"/>
          </a:xfrm>
          <a:prstGeom prst="ellipse">
            <a:avLst/>
          </a:prstGeom>
          <a:solidFill>
            <a:srgbClr val="4636e3"/>
          </a:solidFill>
          <a:ln>
            <a:noFill/>
          </a:ln>
        </p:spPr>
        <p:style>
          <a:lnRef idx="2">
            <a:schemeClr val="accent1">
              <a:shade val="50000"/>
            </a:schemeClr>
          </a:lnRef>
          <a:fillRef idx="1">
            <a:schemeClr val="accent1"/>
          </a:fillRef>
          <a:effectRef idx="0">
            <a:schemeClr val="accent1"/>
          </a:effectRef>
          <a:fontRef idx="minor"/>
        </p:style>
      </p:sp>
      <p:sp>
        <p:nvSpPr>
          <p:cNvPr id="200" name="Oval 30"/>
          <p:cNvSpPr/>
          <p:nvPr/>
        </p:nvSpPr>
        <p:spPr>
          <a:xfrm>
            <a:off x="11043360" y="5102640"/>
            <a:ext cx="296280" cy="296280"/>
          </a:xfrm>
          <a:prstGeom prst="ellipse">
            <a:avLst/>
          </a:prstGeom>
          <a:solidFill>
            <a:srgbClr val="4636e3"/>
          </a:solidFill>
          <a:ln>
            <a:noFill/>
          </a:ln>
        </p:spPr>
        <p:style>
          <a:lnRef idx="2">
            <a:schemeClr val="accent1">
              <a:shade val="50000"/>
            </a:schemeClr>
          </a:lnRef>
          <a:fillRef idx="1">
            <a:schemeClr val="accent1"/>
          </a:fillRef>
          <a:effectRef idx="0">
            <a:schemeClr val="accent1"/>
          </a:effectRef>
          <a:fontRef idx="minor"/>
        </p:style>
      </p:sp>
      <p:sp>
        <p:nvSpPr>
          <p:cNvPr id="201" name="Oval 31"/>
          <p:cNvSpPr/>
          <p:nvPr/>
        </p:nvSpPr>
        <p:spPr>
          <a:xfrm>
            <a:off x="7101360" y="4583520"/>
            <a:ext cx="296280" cy="296280"/>
          </a:xfrm>
          <a:prstGeom prst="ellipse">
            <a:avLst/>
          </a:prstGeom>
          <a:solidFill>
            <a:srgbClr val="4636e3"/>
          </a:solidFill>
          <a:ln>
            <a:noFill/>
          </a:ln>
        </p:spPr>
        <p:style>
          <a:lnRef idx="2">
            <a:schemeClr val="accent1">
              <a:shade val="50000"/>
            </a:schemeClr>
          </a:lnRef>
          <a:fillRef idx="1">
            <a:schemeClr val="accent1"/>
          </a:fillRef>
          <a:effectRef idx="0">
            <a:schemeClr val="accent1"/>
          </a:effectRef>
          <a:fontRef idx="minor"/>
        </p:style>
      </p:sp>
      <p:sp>
        <p:nvSpPr>
          <p:cNvPr id="202" name="Oval 32"/>
          <p:cNvSpPr/>
          <p:nvPr/>
        </p:nvSpPr>
        <p:spPr>
          <a:xfrm>
            <a:off x="7583400" y="4583520"/>
            <a:ext cx="296280" cy="296280"/>
          </a:xfrm>
          <a:prstGeom prst="ellipse">
            <a:avLst/>
          </a:prstGeom>
          <a:solidFill>
            <a:srgbClr val="4636e3"/>
          </a:solidFill>
          <a:ln>
            <a:noFill/>
          </a:ln>
        </p:spPr>
        <p:style>
          <a:lnRef idx="2">
            <a:schemeClr val="accent1">
              <a:shade val="50000"/>
            </a:schemeClr>
          </a:lnRef>
          <a:fillRef idx="1">
            <a:schemeClr val="accent1"/>
          </a:fillRef>
          <a:effectRef idx="0">
            <a:schemeClr val="accent1"/>
          </a:effectRef>
          <a:fontRef idx="minor"/>
        </p:style>
      </p:sp>
      <p:sp>
        <p:nvSpPr>
          <p:cNvPr id="203" name="Oval 33"/>
          <p:cNvSpPr/>
          <p:nvPr/>
        </p:nvSpPr>
        <p:spPr>
          <a:xfrm>
            <a:off x="8102520" y="4583520"/>
            <a:ext cx="296280" cy="296280"/>
          </a:xfrm>
          <a:prstGeom prst="ellipse">
            <a:avLst/>
          </a:prstGeom>
          <a:solidFill>
            <a:srgbClr val="4636e3"/>
          </a:solidFill>
          <a:ln>
            <a:noFill/>
          </a:ln>
        </p:spPr>
        <p:style>
          <a:lnRef idx="2">
            <a:schemeClr val="accent1">
              <a:shade val="50000"/>
            </a:schemeClr>
          </a:lnRef>
          <a:fillRef idx="1">
            <a:schemeClr val="accent1"/>
          </a:fillRef>
          <a:effectRef idx="0">
            <a:schemeClr val="accent1"/>
          </a:effectRef>
          <a:fontRef idx="minor"/>
        </p:style>
      </p:sp>
      <p:sp>
        <p:nvSpPr>
          <p:cNvPr id="204" name="Oval 34"/>
          <p:cNvSpPr/>
          <p:nvPr/>
        </p:nvSpPr>
        <p:spPr>
          <a:xfrm>
            <a:off x="8584200" y="4583520"/>
            <a:ext cx="296280" cy="296280"/>
          </a:xfrm>
          <a:prstGeom prst="ellipse">
            <a:avLst/>
          </a:prstGeom>
          <a:solidFill>
            <a:srgbClr val="4636e3"/>
          </a:solidFill>
          <a:ln>
            <a:noFill/>
          </a:ln>
        </p:spPr>
        <p:style>
          <a:lnRef idx="2">
            <a:schemeClr val="accent1">
              <a:shade val="50000"/>
            </a:schemeClr>
          </a:lnRef>
          <a:fillRef idx="1">
            <a:schemeClr val="accent1"/>
          </a:fillRef>
          <a:effectRef idx="0">
            <a:schemeClr val="accent1"/>
          </a:effectRef>
          <a:fontRef idx="minor"/>
        </p:style>
      </p:sp>
      <p:sp>
        <p:nvSpPr>
          <p:cNvPr id="205" name="Oval 35"/>
          <p:cNvSpPr/>
          <p:nvPr/>
        </p:nvSpPr>
        <p:spPr>
          <a:xfrm>
            <a:off x="9066240" y="4583520"/>
            <a:ext cx="296280" cy="296280"/>
          </a:xfrm>
          <a:prstGeom prst="ellipse">
            <a:avLst/>
          </a:prstGeom>
          <a:solidFill>
            <a:srgbClr val="4636e3"/>
          </a:solidFill>
          <a:ln>
            <a:noFill/>
          </a:ln>
        </p:spPr>
        <p:style>
          <a:lnRef idx="2">
            <a:schemeClr val="accent1">
              <a:shade val="50000"/>
            </a:schemeClr>
          </a:lnRef>
          <a:fillRef idx="1">
            <a:schemeClr val="accent1"/>
          </a:fillRef>
          <a:effectRef idx="0">
            <a:schemeClr val="accent1"/>
          </a:effectRef>
          <a:fontRef idx="minor"/>
        </p:style>
      </p:sp>
      <p:sp>
        <p:nvSpPr>
          <p:cNvPr id="206" name="Oval 36"/>
          <p:cNvSpPr/>
          <p:nvPr/>
        </p:nvSpPr>
        <p:spPr>
          <a:xfrm>
            <a:off x="9548280" y="4583520"/>
            <a:ext cx="296280" cy="296280"/>
          </a:xfrm>
          <a:prstGeom prst="ellipse">
            <a:avLst/>
          </a:prstGeom>
          <a:solidFill>
            <a:srgbClr val="4636e3"/>
          </a:solidFill>
          <a:ln>
            <a:noFill/>
          </a:ln>
        </p:spPr>
        <p:style>
          <a:lnRef idx="2">
            <a:schemeClr val="accent1">
              <a:shade val="50000"/>
            </a:schemeClr>
          </a:lnRef>
          <a:fillRef idx="1">
            <a:schemeClr val="accent1"/>
          </a:fillRef>
          <a:effectRef idx="0">
            <a:schemeClr val="accent1"/>
          </a:effectRef>
          <a:fontRef idx="minor"/>
        </p:style>
      </p:sp>
      <p:sp>
        <p:nvSpPr>
          <p:cNvPr id="207" name="Oval 37"/>
          <p:cNvSpPr/>
          <p:nvPr/>
        </p:nvSpPr>
        <p:spPr>
          <a:xfrm>
            <a:off x="10067040" y="4583520"/>
            <a:ext cx="296280" cy="296280"/>
          </a:xfrm>
          <a:prstGeom prst="ellipse">
            <a:avLst/>
          </a:prstGeom>
          <a:solidFill>
            <a:srgbClr val="4636e3"/>
          </a:solidFill>
          <a:ln>
            <a:noFill/>
          </a:ln>
        </p:spPr>
        <p:style>
          <a:lnRef idx="2">
            <a:schemeClr val="accent1">
              <a:shade val="50000"/>
            </a:schemeClr>
          </a:lnRef>
          <a:fillRef idx="1">
            <a:schemeClr val="accent1"/>
          </a:fillRef>
          <a:effectRef idx="0">
            <a:schemeClr val="accent1"/>
          </a:effectRef>
          <a:fontRef idx="minor"/>
        </p:style>
      </p:sp>
      <p:sp>
        <p:nvSpPr>
          <p:cNvPr id="208" name="Oval 38"/>
          <p:cNvSpPr/>
          <p:nvPr/>
        </p:nvSpPr>
        <p:spPr>
          <a:xfrm>
            <a:off x="10549080" y="4583520"/>
            <a:ext cx="296280" cy="296280"/>
          </a:xfrm>
          <a:prstGeom prst="ellipse">
            <a:avLst/>
          </a:prstGeom>
          <a:solidFill>
            <a:srgbClr val="4636e3"/>
          </a:solidFill>
          <a:ln>
            <a:noFill/>
          </a:ln>
        </p:spPr>
        <p:style>
          <a:lnRef idx="2">
            <a:schemeClr val="accent1">
              <a:shade val="50000"/>
            </a:schemeClr>
          </a:lnRef>
          <a:fillRef idx="1">
            <a:schemeClr val="accent1"/>
          </a:fillRef>
          <a:effectRef idx="0">
            <a:schemeClr val="accent1"/>
          </a:effectRef>
          <a:fontRef idx="minor"/>
        </p:style>
      </p:sp>
      <p:sp>
        <p:nvSpPr>
          <p:cNvPr id="209" name="Oval 39"/>
          <p:cNvSpPr/>
          <p:nvPr/>
        </p:nvSpPr>
        <p:spPr>
          <a:xfrm>
            <a:off x="11043360" y="4583520"/>
            <a:ext cx="296280" cy="296280"/>
          </a:xfrm>
          <a:prstGeom prst="ellipse">
            <a:avLst/>
          </a:prstGeom>
          <a:solidFill>
            <a:srgbClr val="4636e3"/>
          </a:solidFill>
          <a:ln>
            <a:noFill/>
          </a:ln>
        </p:spPr>
        <p:style>
          <a:lnRef idx="2">
            <a:schemeClr val="accent1">
              <a:shade val="50000"/>
            </a:schemeClr>
          </a:lnRef>
          <a:fillRef idx="1">
            <a:schemeClr val="accent1"/>
          </a:fillRef>
          <a:effectRef idx="0">
            <a:schemeClr val="accent1"/>
          </a:effectRef>
          <a:fontRef idx="minor"/>
        </p:style>
      </p:sp>
      <p:sp>
        <p:nvSpPr>
          <p:cNvPr id="210" name="Oval 40"/>
          <p:cNvSpPr/>
          <p:nvPr/>
        </p:nvSpPr>
        <p:spPr>
          <a:xfrm>
            <a:off x="7101360" y="4052160"/>
            <a:ext cx="296280" cy="296280"/>
          </a:xfrm>
          <a:prstGeom prst="ellipse">
            <a:avLst/>
          </a:prstGeom>
          <a:solidFill>
            <a:srgbClr val="4636e3"/>
          </a:solidFill>
          <a:ln>
            <a:noFill/>
          </a:ln>
        </p:spPr>
        <p:style>
          <a:lnRef idx="2">
            <a:schemeClr val="accent1">
              <a:shade val="50000"/>
            </a:schemeClr>
          </a:lnRef>
          <a:fillRef idx="1">
            <a:schemeClr val="accent1"/>
          </a:fillRef>
          <a:effectRef idx="0">
            <a:schemeClr val="accent1"/>
          </a:effectRef>
          <a:fontRef idx="minor"/>
        </p:style>
      </p:sp>
      <p:sp>
        <p:nvSpPr>
          <p:cNvPr id="211" name="Oval 41"/>
          <p:cNvSpPr/>
          <p:nvPr/>
        </p:nvSpPr>
        <p:spPr>
          <a:xfrm>
            <a:off x="7583400" y="4052160"/>
            <a:ext cx="296280" cy="296280"/>
          </a:xfrm>
          <a:prstGeom prst="ellipse">
            <a:avLst/>
          </a:prstGeom>
          <a:solidFill>
            <a:srgbClr val="4636e3"/>
          </a:solidFill>
          <a:ln>
            <a:noFill/>
          </a:ln>
        </p:spPr>
        <p:style>
          <a:lnRef idx="2">
            <a:schemeClr val="accent1">
              <a:shade val="50000"/>
            </a:schemeClr>
          </a:lnRef>
          <a:fillRef idx="1">
            <a:schemeClr val="accent1"/>
          </a:fillRef>
          <a:effectRef idx="0">
            <a:schemeClr val="accent1"/>
          </a:effectRef>
          <a:fontRef idx="minor"/>
        </p:style>
      </p:sp>
      <p:sp>
        <p:nvSpPr>
          <p:cNvPr id="212" name="Oval 42"/>
          <p:cNvSpPr/>
          <p:nvPr/>
        </p:nvSpPr>
        <p:spPr>
          <a:xfrm>
            <a:off x="8102520" y="4052160"/>
            <a:ext cx="296280" cy="296280"/>
          </a:xfrm>
          <a:prstGeom prst="ellipse">
            <a:avLst/>
          </a:prstGeom>
          <a:solidFill>
            <a:srgbClr val="001e2d"/>
          </a:solidFill>
          <a:ln>
            <a:noFill/>
          </a:ln>
        </p:spPr>
        <p:style>
          <a:lnRef idx="2">
            <a:schemeClr val="accent1">
              <a:shade val="50000"/>
            </a:schemeClr>
          </a:lnRef>
          <a:fillRef idx="1">
            <a:schemeClr val="accent1"/>
          </a:fillRef>
          <a:effectRef idx="0">
            <a:schemeClr val="accent1"/>
          </a:effectRef>
          <a:fontRef idx="minor"/>
        </p:style>
      </p:sp>
      <p:sp>
        <p:nvSpPr>
          <p:cNvPr id="213" name="Oval 43"/>
          <p:cNvSpPr/>
          <p:nvPr/>
        </p:nvSpPr>
        <p:spPr>
          <a:xfrm>
            <a:off x="8584200" y="4052160"/>
            <a:ext cx="296280" cy="296280"/>
          </a:xfrm>
          <a:prstGeom prst="ellipse">
            <a:avLst/>
          </a:prstGeom>
          <a:solidFill>
            <a:srgbClr val="4636e3"/>
          </a:solidFill>
          <a:ln>
            <a:noFill/>
          </a:ln>
        </p:spPr>
        <p:style>
          <a:lnRef idx="2">
            <a:schemeClr val="accent1">
              <a:shade val="50000"/>
            </a:schemeClr>
          </a:lnRef>
          <a:fillRef idx="1">
            <a:schemeClr val="accent1"/>
          </a:fillRef>
          <a:effectRef idx="0">
            <a:schemeClr val="accent1"/>
          </a:effectRef>
          <a:fontRef idx="minor"/>
        </p:style>
      </p:sp>
      <p:sp>
        <p:nvSpPr>
          <p:cNvPr id="214" name="Oval 44"/>
          <p:cNvSpPr/>
          <p:nvPr/>
        </p:nvSpPr>
        <p:spPr>
          <a:xfrm>
            <a:off x="9066240" y="4052160"/>
            <a:ext cx="296280" cy="296280"/>
          </a:xfrm>
          <a:prstGeom prst="ellipse">
            <a:avLst/>
          </a:prstGeom>
          <a:solidFill>
            <a:srgbClr val="4636e3"/>
          </a:solidFill>
          <a:ln>
            <a:noFill/>
          </a:ln>
        </p:spPr>
        <p:style>
          <a:lnRef idx="2">
            <a:schemeClr val="accent1">
              <a:shade val="50000"/>
            </a:schemeClr>
          </a:lnRef>
          <a:fillRef idx="1">
            <a:schemeClr val="accent1"/>
          </a:fillRef>
          <a:effectRef idx="0">
            <a:schemeClr val="accent1"/>
          </a:effectRef>
          <a:fontRef idx="minor"/>
        </p:style>
      </p:sp>
      <p:sp>
        <p:nvSpPr>
          <p:cNvPr id="215" name="Oval 45"/>
          <p:cNvSpPr/>
          <p:nvPr/>
        </p:nvSpPr>
        <p:spPr>
          <a:xfrm>
            <a:off x="9548280" y="4052160"/>
            <a:ext cx="296280" cy="296280"/>
          </a:xfrm>
          <a:prstGeom prst="ellipse">
            <a:avLst/>
          </a:prstGeom>
          <a:solidFill>
            <a:srgbClr val="4636e3"/>
          </a:solidFill>
          <a:ln>
            <a:noFill/>
          </a:ln>
        </p:spPr>
        <p:style>
          <a:lnRef idx="2">
            <a:schemeClr val="accent1">
              <a:shade val="50000"/>
            </a:schemeClr>
          </a:lnRef>
          <a:fillRef idx="1">
            <a:schemeClr val="accent1"/>
          </a:fillRef>
          <a:effectRef idx="0">
            <a:schemeClr val="accent1"/>
          </a:effectRef>
          <a:fontRef idx="minor"/>
        </p:style>
      </p:sp>
      <p:sp>
        <p:nvSpPr>
          <p:cNvPr id="216" name="Oval 46"/>
          <p:cNvSpPr/>
          <p:nvPr/>
        </p:nvSpPr>
        <p:spPr>
          <a:xfrm>
            <a:off x="10067040" y="4052160"/>
            <a:ext cx="296280" cy="296280"/>
          </a:xfrm>
          <a:prstGeom prst="ellipse">
            <a:avLst/>
          </a:prstGeom>
          <a:solidFill>
            <a:srgbClr val="4636e3"/>
          </a:solidFill>
          <a:ln>
            <a:noFill/>
          </a:ln>
        </p:spPr>
        <p:style>
          <a:lnRef idx="2">
            <a:schemeClr val="accent1">
              <a:shade val="50000"/>
            </a:schemeClr>
          </a:lnRef>
          <a:fillRef idx="1">
            <a:schemeClr val="accent1"/>
          </a:fillRef>
          <a:effectRef idx="0">
            <a:schemeClr val="accent1"/>
          </a:effectRef>
          <a:fontRef idx="minor"/>
        </p:style>
      </p:sp>
      <p:sp>
        <p:nvSpPr>
          <p:cNvPr id="217" name="Oval 47"/>
          <p:cNvSpPr/>
          <p:nvPr/>
        </p:nvSpPr>
        <p:spPr>
          <a:xfrm>
            <a:off x="10549080" y="4052160"/>
            <a:ext cx="296280" cy="296280"/>
          </a:xfrm>
          <a:prstGeom prst="ellipse">
            <a:avLst/>
          </a:prstGeom>
          <a:solidFill>
            <a:srgbClr val="4636e3"/>
          </a:solidFill>
          <a:ln>
            <a:noFill/>
          </a:ln>
        </p:spPr>
        <p:style>
          <a:lnRef idx="2">
            <a:schemeClr val="accent1">
              <a:shade val="50000"/>
            </a:schemeClr>
          </a:lnRef>
          <a:fillRef idx="1">
            <a:schemeClr val="accent1"/>
          </a:fillRef>
          <a:effectRef idx="0">
            <a:schemeClr val="accent1"/>
          </a:effectRef>
          <a:fontRef idx="minor"/>
        </p:style>
      </p:sp>
      <p:sp>
        <p:nvSpPr>
          <p:cNvPr id="218" name="Oval 48"/>
          <p:cNvSpPr/>
          <p:nvPr/>
        </p:nvSpPr>
        <p:spPr>
          <a:xfrm>
            <a:off x="11043360" y="4052160"/>
            <a:ext cx="296280" cy="296280"/>
          </a:xfrm>
          <a:prstGeom prst="ellipse">
            <a:avLst/>
          </a:prstGeom>
          <a:solidFill>
            <a:srgbClr val="4636e3"/>
          </a:solidFill>
          <a:ln>
            <a:noFill/>
          </a:ln>
        </p:spPr>
        <p:style>
          <a:lnRef idx="2">
            <a:schemeClr val="accent1">
              <a:shade val="50000"/>
            </a:schemeClr>
          </a:lnRef>
          <a:fillRef idx="1">
            <a:schemeClr val="accent1"/>
          </a:fillRef>
          <a:effectRef idx="0">
            <a:schemeClr val="accent1"/>
          </a:effectRef>
          <a:fontRef idx="minor"/>
        </p:style>
      </p:sp>
      <p:sp>
        <p:nvSpPr>
          <p:cNvPr id="219" name="Oval 49"/>
          <p:cNvSpPr/>
          <p:nvPr/>
        </p:nvSpPr>
        <p:spPr>
          <a:xfrm>
            <a:off x="7101360" y="3495960"/>
            <a:ext cx="296280" cy="296280"/>
          </a:xfrm>
          <a:prstGeom prst="ellipse">
            <a:avLst/>
          </a:prstGeom>
          <a:solidFill>
            <a:srgbClr val="4636e3"/>
          </a:solidFill>
          <a:ln>
            <a:noFill/>
          </a:ln>
        </p:spPr>
        <p:style>
          <a:lnRef idx="2">
            <a:schemeClr val="accent1">
              <a:shade val="50000"/>
            </a:schemeClr>
          </a:lnRef>
          <a:fillRef idx="1">
            <a:schemeClr val="accent1"/>
          </a:fillRef>
          <a:effectRef idx="0">
            <a:schemeClr val="accent1"/>
          </a:effectRef>
          <a:fontRef idx="minor"/>
        </p:style>
      </p:sp>
      <p:sp>
        <p:nvSpPr>
          <p:cNvPr id="220" name="Oval 50"/>
          <p:cNvSpPr/>
          <p:nvPr/>
        </p:nvSpPr>
        <p:spPr>
          <a:xfrm>
            <a:off x="7583400" y="3495960"/>
            <a:ext cx="296280" cy="296280"/>
          </a:xfrm>
          <a:prstGeom prst="ellipse">
            <a:avLst/>
          </a:prstGeom>
          <a:solidFill>
            <a:srgbClr val="4636e3"/>
          </a:solidFill>
          <a:ln>
            <a:noFill/>
          </a:ln>
        </p:spPr>
        <p:style>
          <a:lnRef idx="2">
            <a:schemeClr val="accent1">
              <a:shade val="50000"/>
            </a:schemeClr>
          </a:lnRef>
          <a:fillRef idx="1">
            <a:schemeClr val="accent1"/>
          </a:fillRef>
          <a:effectRef idx="0">
            <a:schemeClr val="accent1"/>
          </a:effectRef>
          <a:fontRef idx="minor"/>
        </p:style>
      </p:sp>
      <p:sp>
        <p:nvSpPr>
          <p:cNvPr id="221" name="Oval 51"/>
          <p:cNvSpPr/>
          <p:nvPr/>
        </p:nvSpPr>
        <p:spPr>
          <a:xfrm>
            <a:off x="8102520" y="3495960"/>
            <a:ext cx="296280" cy="296280"/>
          </a:xfrm>
          <a:prstGeom prst="ellipse">
            <a:avLst/>
          </a:prstGeom>
          <a:solidFill>
            <a:srgbClr val="4636e3"/>
          </a:solidFill>
          <a:ln>
            <a:noFill/>
          </a:ln>
        </p:spPr>
        <p:style>
          <a:lnRef idx="2">
            <a:schemeClr val="accent1">
              <a:shade val="50000"/>
            </a:schemeClr>
          </a:lnRef>
          <a:fillRef idx="1">
            <a:schemeClr val="accent1"/>
          </a:fillRef>
          <a:effectRef idx="0">
            <a:schemeClr val="accent1"/>
          </a:effectRef>
          <a:fontRef idx="minor"/>
        </p:style>
      </p:sp>
      <p:sp>
        <p:nvSpPr>
          <p:cNvPr id="222" name="Oval 52"/>
          <p:cNvSpPr/>
          <p:nvPr/>
        </p:nvSpPr>
        <p:spPr>
          <a:xfrm>
            <a:off x="8584200" y="3495960"/>
            <a:ext cx="296280" cy="296280"/>
          </a:xfrm>
          <a:prstGeom prst="ellipse">
            <a:avLst/>
          </a:prstGeom>
          <a:solidFill>
            <a:srgbClr val="4636e3"/>
          </a:solidFill>
          <a:ln>
            <a:noFill/>
          </a:ln>
        </p:spPr>
        <p:style>
          <a:lnRef idx="2">
            <a:schemeClr val="accent1">
              <a:shade val="50000"/>
            </a:schemeClr>
          </a:lnRef>
          <a:fillRef idx="1">
            <a:schemeClr val="accent1"/>
          </a:fillRef>
          <a:effectRef idx="0">
            <a:schemeClr val="accent1"/>
          </a:effectRef>
          <a:fontRef idx="minor"/>
        </p:style>
      </p:sp>
      <p:sp>
        <p:nvSpPr>
          <p:cNvPr id="223" name="Oval 53"/>
          <p:cNvSpPr/>
          <p:nvPr/>
        </p:nvSpPr>
        <p:spPr>
          <a:xfrm>
            <a:off x="9066240" y="3495960"/>
            <a:ext cx="296280" cy="296280"/>
          </a:xfrm>
          <a:prstGeom prst="ellipse">
            <a:avLst/>
          </a:prstGeom>
          <a:solidFill>
            <a:srgbClr val="4636e3"/>
          </a:solidFill>
          <a:ln>
            <a:noFill/>
          </a:ln>
        </p:spPr>
        <p:style>
          <a:lnRef idx="2">
            <a:schemeClr val="accent1">
              <a:shade val="50000"/>
            </a:schemeClr>
          </a:lnRef>
          <a:fillRef idx="1">
            <a:schemeClr val="accent1"/>
          </a:fillRef>
          <a:effectRef idx="0">
            <a:schemeClr val="accent1"/>
          </a:effectRef>
          <a:fontRef idx="minor"/>
        </p:style>
      </p:sp>
      <p:sp>
        <p:nvSpPr>
          <p:cNvPr id="224" name="Oval 54"/>
          <p:cNvSpPr/>
          <p:nvPr/>
        </p:nvSpPr>
        <p:spPr>
          <a:xfrm>
            <a:off x="9548280" y="3495960"/>
            <a:ext cx="296280" cy="296280"/>
          </a:xfrm>
          <a:prstGeom prst="ellipse">
            <a:avLst/>
          </a:prstGeom>
          <a:solidFill>
            <a:srgbClr val="4636e3"/>
          </a:solidFill>
          <a:ln>
            <a:noFill/>
          </a:ln>
        </p:spPr>
        <p:style>
          <a:lnRef idx="2">
            <a:schemeClr val="accent1">
              <a:shade val="50000"/>
            </a:schemeClr>
          </a:lnRef>
          <a:fillRef idx="1">
            <a:schemeClr val="accent1"/>
          </a:fillRef>
          <a:effectRef idx="0">
            <a:schemeClr val="accent1"/>
          </a:effectRef>
          <a:fontRef idx="minor"/>
        </p:style>
      </p:sp>
      <p:sp>
        <p:nvSpPr>
          <p:cNvPr id="225" name="Oval 55"/>
          <p:cNvSpPr/>
          <p:nvPr/>
        </p:nvSpPr>
        <p:spPr>
          <a:xfrm>
            <a:off x="10067040" y="3495960"/>
            <a:ext cx="296280" cy="296280"/>
          </a:xfrm>
          <a:prstGeom prst="ellipse">
            <a:avLst/>
          </a:prstGeom>
          <a:solidFill>
            <a:srgbClr val="4636e3"/>
          </a:solidFill>
          <a:ln>
            <a:noFill/>
          </a:ln>
        </p:spPr>
        <p:style>
          <a:lnRef idx="2">
            <a:schemeClr val="accent1">
              <a:shade val="50000"/>
            </a:schemeClr>
          </a:lnRef>
          <a:fillRef idx="1">
            <a:schemeClr val="accent1"/>
          </a:fillRef>
          <a:effectRef idx="0">
            <a:schemeClr val="accent1"/>
          </a:effectRef>
          <a:fontRef idx="minor"/>
        </p:style>
      </p:sp>
      <p:sp>
        <p:nvSpPr>
          <p:cNvPr id="226" name="Oval 56"/>
          <p:cNvSpPr/>
          <p:nvPr/>
        </p:nvSpPr>
        <p:spPr>
          <a:xfrm>
            <a:off x="10549080" y="3495960"/>
            <a:ext cx="296280" cy="296280"/>
          </a:xfrm>
          <a:prstGeom prst="ellipse">
            <a:avLst/>
          </a:prstGeom>
          <a:solidFill>
            <a:srgbClr val="4636e3"/>
          </a:solidFill>
          <a:ln>
            <a:noFill/>
          </a:ln>
        </p:spPr>
        <p:style>
          <a:lnRef idx="2">
            <a:schemeClr val="accent1">
              <a:shade val="50000"/>
            </a:schemeClr>
          </a:lnRef>
          <a:fillRef idx="1">
            <a:schemeClr val="accent1"/>
          </a:fillRef>
          <a:effectRef idx="0">
            <a:schemeClr val="accent1"/>
          </a:effectRef>
          <a:fontRef idx="minor"/>
        </p:style>
      </p:sp>
      <p:sp>
        <p:nvSpPr>
          <p:cNvPr id="227" name="Oval 57"/>
          <p:cNvSpPr/>
          <p:nvPr/>
        </p:nvSpPr>
        <p:spPr>
          <a:xfrm>
            <a:off x="11043360" y="3495960"/>
            <a:ext cx="296280" cy="296280"/>
          </a:xfrm>
          <a:prstGeom prst="ellipse">
            <a:avLst/>
          </a:prstGeom>
          <a:solidFill>
            <a:srgbClr val="4636e3"/>
          </a:solidFill>
          <a:ln>
            <a:noFill/>
          </a:ln>
        </p:spPr>
        <p:style>
          <a:lnRef idx="2">
            <a:schemeClr val="accent1">
              <a:shade val="50000"/>
            </a:schemeClr>
          </a:lnRef>
          <a:fillRef idx="1">
            <a:schemeClr val="accent1"/>
          </a:fillRef>
          <a:effectRef idx="0">
            <a:schemeClr val="accent1"/>
          </a:effectRef>
          <a:fontRef idx="minor"/>
        </p:style>
      </p:sp>
      <p:sp>
        <p:nvSpPr>
          <p:cNvPr id="228" name="Content Placeholder 3"/>
          <p:cNvSpPr/>
          <p:nvPr/>
        </p:nvSpPr>
        <p:spPr>
          <a:xfrm>
            <a:off x="839880" y="6055920"/>
            <a:ext cx="10515240" cy="653400"/>
          </a:xfrm>
          <a:prstGeom prst="rect">
            <a:avLst/>
          </a:prstGeom>
          <a:noFill/>
          <a:ln w="0">
            <a:noFill/>
          </a:ln>
        </p:spPr>
        <p:style>
          <a:lnRef idx="0"/>
          <a:fillRef idx="0"/>
          <a:effectRef idx="0"/>
          <a:fontRef idx="minor"/>
        </p:style>
        <p:txBody>
          <a:bodyPr lIns="0" rIns="0" tIns="0" bIns="0" anchor="ctr">
            <a:normAutofit/>
          </a:bodyPr>
          <a:p>
            <a:pPr>
              <a:lnSpc>
                <a:spcPts val="1551"/>
              </a:lnSpc>
              <a:spcBef>
                <a:spcPts val="1001"/>
              </a:spcBef>
              <a:tabLst>
                <a:tab algn="l" pos="0"/>
              </a:tabLst>
            </a:pPr>
            <a:r>
              <a:rPr b="0" lang="en-GB" sz="800" spc="-1" strike="noStrike">
                <a:solidFill>
                  <a:srgbClr val="948be3"/>
                </a:solidFill>
                <a:latin typeface="Arial"/>
              </a:rPr>
              <a:t>Access for free at </a:t>
            </a:r>
            <a:r>
              <a:rPr b="0" lang="en-GB" sz="800" spc="-1" strike="noStrike" u="sng">
                <a:solidFill>
                  <a:srgbClr val="948be3"/>
                </a:solidFill>
                <a:uFillTx/>
                <a:latin typeface="Arial"/>
                <a:hlinkClick r:id="rId1"/>
              </a:rPr>
              <a:t>https://openstax.org/books/introductory-business-statistics/pages/1-introduction</a:t>
            </a:r>
            <a:endParaRPr b="0" lang="en-GB" sz="800" spc="-1" strike="noStrike">
              <a:latin typeface="Arial"/>
            </a:endParaRPr>
          </a:p>
        </p:txBody>
      </p:sp>
      <p:sp>
        <p:nvSpPr>
          <p:cNvPr id="229" name="Title 1"/>
          <p:cNvSpPr/>
          <p:nvPr/>
        </p:nvSpPr>
        <p:spPr>
          <a:xfrm>
            <a:off x="740520" y="1460520"/>
            <a:ext cx="10515240" cy="228960"/>
          </a:xfrm>
          <a:prstGeom prst="rect">
            <a:avLst/>
          </a:prstGeom>
          <a:noFill/>
          <a:ln w="0">
            <a:noFill/>
          </a:ln>
        </p:spPr>
        <p:style>
          <a:lnRef idx="0"/>
          <a:fillRef idx="0"/>
          <a:effectRef idx="0"/>
          <a:fontRef idx="minor"/>
        </p:style>
        <p:txBody>
          <a:bodyPr>
            <a:normAutofit fontScale="55000"/>
          </a:bodyPr>
          <a:p>
            <a:pPr>
              <a:lnSpc>
                <a:spcPct val="90000"/>
              </a:lnSpc>
            </a:pPr>
            <a:r>
              <a:rPr b="0" lang="en-GB" sz="1600" spc="299" strike="noStrike">
                <a:solidFill>
                  <a:srgbClr val="808080"/>
                </a:solidFill>
                <a:latin typeface="Arial"/>
              </a:rPr>
              <a:t>LESSON 1</a:t>
            </a:r>
            <a:endParaRPr b="0" lang="en-GB" sz="1600" spc="-1" strike="noStrike">
              <a:latin typeface="Arial"/>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0" name="Title 1"/>
          <p:cNvSpPr txBox="1"/>
          <p:nvPr/>
        </p:nvSpPr>
        <p:spPr>
          <a:xfrm>
            <a:off x="724680" y="1757160"/>
            <a:ext cx="10515240" cy="553320"/>
          </a:xfrm>
          <a:prstGeom prst="rect">
            <a:avLst/>
          </a:prstGeom>
          <a:noFill/>
          <a:ln w="0">
            <a:noFill/>
          </a:ln>
        </p:spPr>
        <p:txBody>
          <a:bodyPr>
            <a:normAutofit/>
          </a:bodyPr>
          <a:p>
            <a:pPr>
              <a:lnSpc>
                <a:spcPct val="90000"/>
              </a:lnSpc>
            </a:pPr>
            <a:r>
              <a:rPr b="0" lang="en-GB" sz="3200" spc="-1" strike="noStrike">
                <a:solidFill>
                  <a:srgbClr val="000000"/>
                </a:solidFill>
                <a:latin typeface="Arial"/>
              </a:rPr>
              <a:t>Most data can be put into the following categories:</a:t>
            </a:r>
            <a:endParaRPr b="0" lang="en-SI" sz="3200" spc="-1" strike="noStrike">
              <a:solidFill>
                <a:srgbClr val="000000"/>
              </a:solidFill>
              <a:latin typeface="Calibri"/>
            </a:endParaRPr>
          </a:p>
        </p:txBody>
      </p:sp>
      <p:sp>
        <p:nvSpPr>
          <p:cNvPr id="231" name="Text Placeholder 2"/>
          <p:cNvSpPr txBox="1"/>
          <p:nvPr/>
        </p:nvSpPr>
        <p:spPr>
          <a:xfrm>
            <a:off x="839880" y="2422440"/>
            <a:ext cx="5157360" cy="823680"/>
          </a:xfrm>
          <a:prstGeom prst="rect">
            <a:avLst/>
          </a:prstGeom>
          <a:noFill/>
          <a:ln w="0">
            <a:noFill/>
          </a:ln>
        </p:spPr>
        <p:txBody>
          <a:bodyPr lIns="0" rIns="0" tIns="0" bIns="0" anchor="b">
            <a:noAutofit/>
          </a:bodyPr>
          <a:p>
            <a:pPr>
              <a:lnSpc>
                <a:spcPct val="90000"/>
              </a:lnSpc>
              <a:spcBef>
                <a:spcPts val="1001"/>
              </a:spcBef>
              <a:tabLst>
                <a:tab algn="l" pos="0"/>
              </a:tabLst>
            </a:pPr>
            <a:r>
              <a:rPr b="1" lang="en-SI" sz="2400" spc="-1" strike="noStrike">
                <a:solidFill>
                  <a:srgbClr val="4636e3"/>
                </a:solidFill>
                <a:latin typeface="Arial"/>
              </a:rPr>
              <a:t>A Qualitative</a:t>
            </a:r>
            <a:endParaRPr b="0" lang="en-SI" sz="2400" spc="-1" strike="noStrike">
              <a:solidFill>
                <a:srgbClr val="000000"/>
              </a:solidFill>
              <a:latin typeface="Arial"/>
            </a:endParaRPr>
          </a:p>
        </p:txBody>
      </p:sp>
      <p:sp>
        <p:nvSpPr>
          <p:cNvPr id="232" name="Content Placeholder 3"/>
          <p:cNvSpPr txBox="1"/>
          <p:nvPr/>
        </p:nvSpPr>
        <p:spPr>
          <a:xfrm>
            <a:off x="839880" y="3459240"/>
            <a:ext cx="5157360" cy="2098080"/>
          </a:xfrm>
          <a:prstGeom prst="rect">
            <a:avLst/>
          </a:prstGeom>
          <a:noFill/>
          <a:ln w="0">
            <a:noFill/>
          </a:ln>
        </p:spPr>
        <p:txBody>
          <a:bodyPr lIns="0" rIns="0" tIns="0" bIns="0">
            <a:noAutofit/>
          </a:bodyPr>
          <a:p>
            <a:pPr>
              <a:lnSpc>
                <a:spcPts val="1551"/>
              </a:lnSpc>
              <a:spcBef>
                <a:spcPts val="1001"/>
              </a:spcBef>
              <a:tabLst>
                <a:tab algn="l" pos="0"/>
              </a:tabLst>
            </a:pPr>
            <a:r>
              <a:rPr b="1" lang="en-GB" sz="1100" spc="-1" strike="noStrike">
                <a:solidFill>
                  <a:srgbClr val="000000"/>
                </a:solidFill>
                <a:latin typeface="Arial"/>
              </a:rPr>
              <a:t>Qualitative data</a:t>
            </a:r>
            <a:r>
              <a:rPr b="0" lang="en-GB" sz="1100" spc="-1" strike="noStrike">
                <a:solidFill>
                  <a:srgbClr val="000000"/>
                </a:solidFill>
                <a:latin typeface="Arial"/>
              </a:rPr>
              <a:t> are the result of categorizing or describing attributes of a population. </a:t>
            </a:r>
            <a:r>
              <a:rPr b="1" lang="en-GB" sz="1100" spc="-1" strike="noStrike">
                <a:solidFill>
                  <a:srgbClr val="000000"/>
                </a:solidFill>
                <a:latin typeface="Arial"/>
              </a:rPr>
              <a:t>Qualitative data</a:t>
            </a:r>
            <a:r>
              <a:rPr b="0" lang="en-GB" sz="1100" spc="-1" strike="noStrike">
                <a:solidFill>
                  <a:srgbClr val="000000"/>
                </a:solidFill>
                <a:latin typeface="Arial"/>
              </a:rPr>
              <a:t> are also often called categorical data. Hair color, blood type, ethnic group, the car a person drives, and the street a person lives on are examples of qualitative(categorical) data. Qualitative(categorical) data are generally described by words or letters. For instance, hair color might be black, dark brown, light brown, blonde, gray, or red. Blood type might be AB+, O-, or B+. Researchers often prefer to use quantitative data over qualitative(categorical) data because it lends itself more easily to mathematical analysis. For example, it does not make sense to find an average hair color or blood type.</a:t>
            </a:r>
            <a:endParaRPr b="0" lang="en-SI" sz="1100" spc="-1" strike="noStrike">
              <a:solidFill>
                <a:srgbClr val="000000"/>
              </a:solidFill>
              <a:latin typeface="Arial"/>
            </a:endParaRPr>
          </a:p>
        </p:txBody>
      </p:sp>
      <p:sp>
        <p:nvSpPr>
          <p:cNvPr id="233" name="Text Placeholder 4"/>
          <p:cNvSpPr txBox="1"/>
          <p:nvPr/>
        </p:nvSpPr>
        <p:spPr>
          <a:xfrm>
            <a:off x="6172200" y="2422440"/>
            <a:ext cx="5182920" cy="823680"/>
          </a:xfrm>
          <a:prstGeom prst="rect">
            <a:avLst/>
          </a:prstGeom>
          <a:noFill/>
          <a:ln w="0">
            <a:noFill/>
          </a:ln>
        </p:spPr>
        <p:txBody>
          <a:bodyPr lIns="0" rIns="0" tIns="0" bIns="0" anchor="b">
            <a:noAutofit/>
          </a:bodyPr>
          <a:p>
            <a:pPr>
              <a:lnSpc>
                <a:spcPct val="90000"/>
              </a:lnSpc>
              <a:spcBef>
                <a:spcPts val="1001"/>
              </a:spcBef>
              <a:tabLst>
                <a:tab algn="l" pos="0"/>
              </a:tabLst>
            </a:pPr>
            <a:r>
              <a:rPr b="1" lang="en-SI" sz="2400" spc="-1" strike="noStrike">
                <a:solidFill>
                  <a:srgbClr val="4636e3"/>
                </a:solidFill>
                <a:latin typeface="Arial"/>
              </a:rPr>
              <a:t>B Quantitative</a:t>
            </a:r>
            <a:endParaRPr b="0" lang="en-SI" sz="2400" spc="-1" strike="noStrike">
              <a:solidFill>
                <a:srgbClr val="000000"/>
              </a:solidFill>
              <a:latin typeface="Arial"/>
            </a:endParaRPr>
          </a:p>
        </p:txBody>
      </p:sp>
      <p:sp>
        <p:nvSpPr>
          <p:cNvPr id="234" name="Content Placeholder 5"/>
          <p:cNvSpPr txBox="1"/>
          <p:nvPr/>
        </p:nvSpPr>
        <p:spPr>
          <a:xfrm>
            <a:off x="6172200" y="3459240"/>
            <a:ext cx="5182920" cy="2098080"/>
          </a:xfrm>
          <a:prstGeom prst="rect">
            <a:avLst/>
          </a:prstGeom>
          <a:noFill/>
          <a:ln w="0">
            <a:noFill/>
          </a:ln>
        </p:spPr>
        <p:txBody>
          <a:bodyPr lIns="0" rIns="0" tIns="0" bIns="0">
            <a:normAutofit/>
          </a:bodyPr>
          <a:p>
            <a:pPr>
              <a:lnSpc>
                <a:spcPts val="1551"/>
              </a:lnSpc>
              <a:spcBef>
                <a:spcPts val="1001"/>
              </a:spcBef>
              <a:tabLst>
                <a:tab algn="l" pos="0"/>
              </a:tabLst>
            </a:pPr>
            <a:r>
              <a:rPr b="1" lang="en-GB" sz="1100" spc="-1" strike="noStrike">
                <a:solidFill>
                  <a:srgbClr val="000000"/>
                </a:solidFill>
                <a:latin typeface="Arial"/>
              </a:rPr>
              <a:t>Quantitative data</a:t>
            </a:r>
            <a:r>
              <a:rPr b="0" lang="en-GB" sz="1100" spc="-1" strike="noStrike">
                <a:solidFill>
                  <a:srgbClr val="000000"/>
                </a:solidFill>
                <a:latin typeface="Arial"/>
              </a:rPr>
              <a:t> are always numbers. Quantitative data are the result of </a:t>
            </a:r>
            <a:r>
              <a:rPr b="1" lang="en-GB" sz="1100" spc="-1" strike="noStrike">
                <a:solidFill>
                  <a:srgbClr val="000000"/>
                </a:solidFill>
                <a:latin typeface="Arial"/>
              </a:rPr>
              <a:t>counting</a:t>
            </a:r>
            <a:r>
              <a:rPr b="0" lang="en-GB" sz="1100" spc="-1" strike="noStrike">
                <a:solidFill>
                  <a:srgbClr val="000000"/>
                </a:solidFill>
                <a:latin typeface="Arial"/>
              </a:rPr>
              <a:t> or </a:t>
            </a:r>
            <a:r>
              <a:rPr b="1" lang="en-GB" sz="1100" spc="-1" strike="noStrike">
                <a:solidFill>
                  <a:srgbClr val="000000"/>
                </a:solidFill>
                <a:latin typeface="Arial"/>
              </a:rPr>
              <a:t>measuring</a:t>
            </a:r>
            <a:r>
              <a:rPr b="0" lang="en-GB" sz="1100" spc="-1" strike="noStrike">
                <a:solidFill>
                  <a:srgbClr val="000000"/>
                </a:solidFill>
                <a:latin typeface="Arial"/>
              </a:rPr>
              <a:t> attributes of a population. Amount of money, pulse rate, weight, number of people living in your town, and number of students who take statistics are examples of quantitative data. Quantitative data may be either </a:t>
            </a:r>
            <a:r>
              <a:rPr b="1" lang="en-GB" sz="1100" spc="-1" strike="noStrike">
                <a:solidFill>
                  <a:srgbClr val="000000"/>
                </a:solidFill>
                <a:latin typeface="Arial"/>
              </a:rPr>
              <a:t>discrete</a:t>
            </a:r>
            <a:r>
              <a:rPr b="0" lang="en-GB" sz="1100" spc="-1" strike="noStrike">
                <a:solidFill>
                  <a:srgbClr val="000000"/>
                </a:solidFill>
                <a:latin typeface="Arial"/>
              </a:rPr>
              <a:t> or </a:t>
            </a:r>
            <a:r>
              <a:rPr b="1" lang="en-GB" sz="1100" spc="-1" strike="noStrike">
                <a:solidFill>
                  <a:srgbClr val="000000"/>
                </a:solidFill>
                <a:latin typeface="Arial"/>
              </a:rPr>
              <a:t>continuous</a:t>
            </a:r>
            <a:r>
              <a:rPr b="0" lang="en-GB" sz="1100" spc="-1" strike="noStrike">
                <a:solidFill>
                  <a:srgbClr val="000000"/>
                </a:solidFill>
                <a:latin typeface="Arial"/>
              </a:rPr>
              <a:t>. All data that are the result of counting are called </a:t>
            </a:r>
            <a:r>
              <a:rPr b="1" lang="en-GB" sz="1100" spc="-1" strike="noStrike">
                <a:solidFill>
                  <a:srgbClr val="000000"/>
                </a:solidFill>
                <a:latin typeface="Arial"/>
              </a:rPr>
              <a:t>quantitative discrete data</a:t>
            </a:r>
            <a:r>
              <a:rPr b="0" lang="en-GB" sz="1100" spc="-1" strike="noStrike">
                <a:solidFill>
                  <a:srgbClr val="000000"/>
                </a:solidFill>
                <a:latin typeface="Arial"/>
              </a:rPr>
              <a:t>. These data take on only certain numerical values. If you count the number of phone calls you receive for each day of the week, you might get values such as zero, one, two, or three.</a:t>
            </a:r>
            <a:endParaRPr b="0" lang="en-SI" sz="1100" spc="-1" strike="noStrike">
              <a:solidFill>
                <a:srgbClr val="000000"/>
              </a:solidFill>
              <a:latin typeface="Arial"/>
            </a:endParaRPr>
          </a:p>
        </p:txBody>
      </p:sp>
      <p:sp>
        <p:nvSpPr>
          <p:cNvPr id="235" name="Straight Connector 6"/>
          <p:cNvSpPr/>
          <p:nvPr/>
        </p:nvSpPr>
        <p:spPr>
          <a:xfrm>
            <a:off x="825120" y="0"/>
            <a:ext cx="360" cy="6858000"/>
          </a:xfrm>
          <a:prstGeom prst="line">
            <a:avLst/>
          </a:prstGeom>
          <a:ln>
            <a:solidFill>
              <a:srgbClr val="948be3">
                <a:alpha val="41000"/>
              </a:srgbClr>
            </a:solidFill>
          </a:ln>
        </p:spPr>
        <p:style>
          <a:lnRef idx="1">
            <a:schemeClr val="accent1"/>
          </a:lnRef>
          <a:fillRef idx="0">
            <a:schemeClr val="accent1"/>
          </a:fillRef>
          <a:effectRef idx="0">
            <a:schemeClr val="accent1"/>
          </a:effectRef>
          <a:fontRef idx="minor"/>
        </p:style>
      </p:sp>
      <p:sp>
        <p:nvSpPr>
          <p:cNvPr id="236" name="Straight Connector 7"/>
          <p:cNvSpPr/>
          <p:nvPr/>
        </p:nvSpPr>
        <p:spPr>
          <a:xfrm>
            <a:off x="11339640" y="0"/>
            <a:ext cx="360" cy="6858000"/>
          </a:xfrm>
          <a:prstGeom prst="line">
            <a:avLst/>
          </a:prstGeom>
          <a:ln>
            <a:solidFill>
              <a:srgbClr val="948be3">
                <a:alpha val="41000"/>
              </a:srgbClr>
            </a:solidFill>
          </a:ln>
        </p:spPr>
        <p:style>
          <a:lnRef idx="1">
            <a:schemeClr val="accent1"/>
          </a:lnRef>
          <a:fillRef idx="0">
            <a:schemeClr val="accent1"/>
          </a:fillRef>
          <a:effectRef idx="0">
            <a:schemeClr val="accent1"/>
          </a:effectRef>
          <a:fontRef idx="minor"/>
        </p:style>
      </p:sp>
      <p:sp>
        <p:nvSpPr>
          <p:cNvPr id="237" name="Straight Connector 8"/>
          <p:cNvSpPr/>
          <p:nvPr/>
        </p:nvSpPr>
        <p:spPr>
          <a:xfrm>
            <a:off x="0" y="964440"/>
            <a:ext cx="12191760" cy="360"/>
          </a:xfrm>
          <a:prstGeom prst="line">
            <a:avLst/>
          </a:prstGeom>
          <a:ln>
            <a:solidFill>
              <a:srgbClr val="948be3">
                <a:alpha val="41000"/>
              </a:srgbClr>
            </a:solidFill>
          </a:ln>
        </p:spPr>
        <p:style>
          <a:lnRef idx="1">
            <a:schemeClr val="accent1"/>
          </a:lnRef>
          <a:fillRef idx="0">
            <a:schemeClr val="accent1"/>
          </a:fillRef>
          <a:effectRef idx="0">
            <a:schemeClr val="accent1"/>
          </a:effectRef>
          <a:fontRef idx="minor"/>
        </p:style>
      </p:sp>
      <p:sp>
        <p:nvSpPr>
          <p:cNvPr id="238" name="Straight Connector 9"/>
          <p:cNvSpPr/>
          <p:nvPr/>
        </p:nvSpPr>
        <p:spPr>
          <a:xfrm>
            <a:off x="0" y="2148480"/>
            <a:ext cx="12191760" cy="360"/>
          </a:xfrm>
          <a:prstGeom prst="line">
            <a:avLst/>
          </a:prstGeom>
          <a:ln>
            <a:solidFill>
              <a:srgbClr val="948be3">
                <a:alpha val="41000"/>
              </a:srgbClr>
            </a:solidFill>
          </a:ln>
        </p:spPr>
        <p:style>
          <a:lnRef idx="1">
            <a:schemeClr val="accent1"/>
          </a:lnRef>
          <a:fillRef idx="0">
            <a:schemeClr val="accent1"/>
          </a:fillRef>
          <a:effectRef idx="0">
            <a:schemeClr val="accent1"/>
          </a:effectRef>
          <a:fontRef idx="minor"/>
        </p:style>
      </p:sp>
      <p:sp>
        <p:nvSpPr>
          <p:cNvPr id="239" name="Straight Connector 11"/>
          <p:cNvSpPr/>
          <p:nvPr/>
        </p:nvSpPr>
        <p:spPr>
          <a:xfrm>
            <a:off x="0" y="5893200"/>
            <a:ext cx="12191760" cy="360"/>
          </a:xfrm>
          <a:prstGeom prst="line">
            <a:avLst/>
          </a:prstGeom>
          <a:ln>
            <a:solidFill>
              <a:srgbClr val="948be3">
                <a:alpha val="41000"/>
              </a:srgbClr>
            </a:solidFill>
          </a:ln>
        </p:spPr>
        <p:style>
          <a:lnRef idx="1">
            <a:schemeClr val="accent1"/>
          </a:lnRef>
          <a:fillRef idx="0">
            <a:schemeClr val="accent1"/>
          </a:fillRef>
          <a:effectRef idx="0">
            <a:schemeClr val="accent1"/>
          </a:effectRef>
          <a:fontRef idx="minor"/>
        </p:style>
      </p:sp>
      <p:sp>
        <p:nvSpPr>
          <p:cNvPr id="240" name="Content Placeholder 3"/>
          <p:cNvSpPr/>
          <p:nvPr/>
        </p:nvSpPr>
        <p:spPr>
          <a:xfrm>
            <a:off x="839880" y="6055920"/>
            <a:ext cx="10515240" cy="653400"/>
          </a:xfrm>
          <a:prstGeom prst="rect">
            <a:avLst/>
          </a:prstGeom>
          <a:noFill/>
          <a:ln w="0">
            <a:noFill/>
          </a:ln>
        </p:spPr>
        <p:style>
          <a:lnRef idx="0"/>
          <a:fillRef idx="0"/>
          <a:effectRef idx="0"/>
          <a:fontRef idx="minor"/>
        </p:style>
        <p:txBody>
          <a:bodyPr lIns="0" rIns="0" tIns="0" bIns="0" anchor="ctr">
            <a:normAutofit/>
          </a:bodyPr>
          <a:p>
            <a:pPr>
              <a:lnSpc>
                <a:spcPts val="1551"/>
              </a:lnSpc>
              <a:spcBef>
                <a:spcPts val="1001"/>
              </a:spcBef>
              <a:tabLst>
                <a:tab algn="l" pos="0"/>
              </a:tabLst>
            </a:pPr>
            <a:r>
              <a:rPr b="0" lang="en-GB" sz="800" spc="-1" strike="noStrike">
                <a:solidFill>
                  <a:srgbClr val="948be3"/>
                </a:solidFill>
                <a:latin typeface="Arial"/>
              </a:rPr>
              <a:t>Access for free at </a:t>
            </a:r>
            <a:r>
              <a:rPr b="0" lang="en-GB" sz="800" spc="-1" strike="noStrike" u="sng">
                <a:solidFill>
                  <a:srgbClr val="948be3"/>
                </a:solidFill>
                <a:uFillTx/>
                <a:latin typeface="Arial"/>
                <a:hlinkClick r:id="rId1"/>
              </a:rPr>
              <a:t>https://openstax.org/books/introductory-business-statistics/pages/1-introduction</a:t>
            </a:r>
            <a:endParaRPr b="0" lang="en-GB" sz="800" spc="-1" strike="noStrike">
              <a:latin typeface="Arial"/>
            </a:endParaRPr>
          </a:p>
        </p:txBody>
      </p:sp>
      <p:sp>
        <p:nvSpPr>
          <p:cNvPr id="241" name="Title 1"/>
          <p:cNvSpPr/>
          <p:nvPr/>
        </p:nvSpPr>
        <p:spPr>
          <a:xfrm>
            <a:off x="740520" y="1460520"/>
            <a:ext cx="10515240" cy="228960"/>
          </a:xfrm>
          <a:prstGeom prst="rect">
            <a:avLst/>
          </a:prstGeom>
          <a:noFill/>
          <a:ln w="0">
            <a:noFill/>
          </a:ln>
        </p:spPr>
        <p:style>
          <a:lnRef idx="0"/>
          <a:fillRef idx="0"/>
          <a:effectRef idx="0"/>
          <a:fontRef idx="minor"/>
        </p:style>
        <p:txBody>
          <a:bodyPr>
            <a:normAutofit fontScale="55000"/>
          </a:bodyPr>
          <a:p>
            <a:pPr>
              <a:lnSpc>
                <a:spcPct val="90000"/>
              </a:lnSpc>
            </a:pPr>
            <a:r>
              <a:rPr b="0" lang="en-GB" sz="1600" spc="299" strike="noStrike">
                <a:solidFill>
                  <a:srgbClr val="808080"/>
                </a:solidFill>
                <a:latin typeface="Arial"/>
              </a:rPr>
              <a:t>LESSON 1</a:t>
            </a:r>
            <a:endParaRPr b="0" lang="en-GB" sz="1600" spc="-1" strike="noStrike">
              <a:latin typeface="Arial"/>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2" name="Title 1"/>
          <p:cNvSpPr/>
          <p:nvPr/>
        </p:nvSpPr>
        <p:spPr>
          <a:xfrm>
            <a:off x="724680" y="1757160"/>
            <a:ext cx="10515240" cy="553320"/>
          </a:xfrm>
          <a:prstGeom prst="rect">
            <a:avLst/>
          </a:prstGeom>
          <a:noFill/>
          <a:ln w="0">
            <a:noFill/>
          </a:ln>
        </p:spPr>
        <p:style>
          <a:lnRef idx="0"/>
          <a:fillRef idx="0"/>
          <a:effectRef idx="0"/>
          <a:fontRef idx="minor"/>
        </p:style>
        <p:txBody>
          <a:bodyPr lIns="90000" rIns="90000" tIns="45000" bIns="45000">
            <a:normAutofit/>
          </a:bodyPr>
          <a:p>
            <a:pPr>
              <a:lnSpc>
                <a:spcPct val="90000"/>
              </a:lnSpc>
            </a:pPr>
            <a:r>
              <a:rPr b="0" lang="en-GB" sz="3200" spc="-1" strike="noStrike">
                <a:solidFill>
                  <a:srgbClr val="000000"/>
                </a:solidFill>
                <a:latin typeface="Arial"/>
              </a:rPr>
              <a:t>Try it yourself</a:t>
            </a:r>
            <a:endParaRPr b="0" lang="en-GB" sz="3200" spc="-1" strike="noStrike">
              <a:latin typeface="Arial"/>
            </a:endParaRPr>
          </a:p>
        </p:txBody>
      </p:sp>
      <p:sp>
        <p:nvSpPr>
          <p:cNvPr id="243" name="Text Placeholder 2"/>
          <p:cNvSpPr/>
          <p:nvPr/>
        </p:nvSpPr>
        <p:spPr>
          <a:xfrm>
            <a:off x="839880" y="5116680"/>
            <a:ext cx="6310800" cy="823680"/>
          </a:xfrm>
          <a:prstGeom prst="rect">
            <a:avLst/>
          </a:prstGeom>
          <a:noFill/>
          <a:ln w="0">
            <a:noFill/>
          </a:ln>
        </p:spPr>
        <p:style>
          <a:lnRef idx="0"/>
          <a:fillRef idx="0"/>
          <a:effectRef idx="0"/>
          <a:fontRef idx="minor"/>
        </p:style>
        <p:txBody>
          <a:bodyPr lIns="0" rIns="0" tIns="0" bIns="0">
            <a:noAutofit/>
          </a:bodyPr>
          <a:p>
            <a:pPr>
              <a:lnSpc>
                <a:spcPct val="90000"/>
              </a:lnSpc>
              <a:spcBef>
                <a:spcPts val="1001"/>
              </a:spcBef>
              <a:tabLst>
                <a:tab algn="l" pos="0"/>
              </a:tabLst>
            </a:pPr>
            <a:r>
              <a:rPr b="0" lang="en-SI" sz="2400" spc="-1" strike="noStrike">
                <a:solidFill>
                  <a:srgbClr val="4636e3"/>
                </a:solidFill>
                <a:latin typeface="Arial"/>
              </a:rPr>
              <a:t>A Qualitative  </a:t>
            </a:r>
            <a:r>
              <a:rPr b="0" lang="en-SI" sz="2000" spc="-1" strike="noStrike">
                <a:solidFill>
                  <a:srgbClr val="948be3"/>
                </a:solidFill>
                <a:latin typeface="Arial"/>
              </a:rPr>
              <a:t>or</a:t>
            </a:r>
            <a:r>
              <a:rPr b="0" lang="en-SI" sz="2800" spc="-1" strike="noStrike">
                <a:solidFill>
                  <a:srgbClr val="4636e3"/>
                </a:solidFill>
                <a:latin typeface="Arial"/>
              </a:rPr>
              <a:t>  </a:t>
            </a:r>
            <a:r>
              <a:rPr b="0" lang="en-SI" sz="2400" spc="-1" strike="noStrike">
                <a:solidFill>
                  <a:srgbClr val="4636e3"/>
                </a:solidFill>
                <a:latin typeface="Arial"/>
              </a:rPr>
              <a:t>B Quantitative</a:t>
            </a:r>
            <a:endParaRPr b="0" lang="en-GB" sz="2400" spc="-1" strike="noStrike">
              <a:latin typeface="Arial"/>
            </a:endParaRPr>
          </a:p>
        </p:txBody>
      </p:sp>
      <p:sp>
        <p:nvSpPr>
          <p:cNvPr id="244" name="Content Placeholder 3"/>
          <p:cNvSpPr/>
          <p:nvPr/>
        </p:nvSpPr>
        <p:spPr>
          <a:xfrm>
            <a:off x="839880" y="3071160"/>
            <a:ext cx="5334480" cy="1826640"/>
          </a:xfrm>
          <a:prstGeom prst="rect">
            <a:avLst/>
          </a:prstGeom>
          <a:noFill/>
          <a:ln w="0">
            <a:noFill/>
          </a:ln>
        </p:spPr>
        <p:style>
          <a:lnRef idx="0"/>
          <a:fillRef idx="0"/>
          <a:effectRef idx="0"/>
          <a:fontRef idx="minor"/>
        </p:style>
        <p:txBody>
          <a:bodyPr lIns="0" rIns="0" tIns="0" bIns="0">
            <a:normAutofit fontScale="17000"/>
          </a:bodyPr>
          <a:p>
            <a:pPr>
              <a:lnSpc>
                <a:spcPct val="160000"/>
              </a:lnSpc>
              <a:spcBef>
                <a:spcPts val="1001"/>
              </a:spcBef>
              <a:tabLst>
                <a:tab algn="l" pos="0"/>
              </a:tabLst>
            </a:pPr>
            <a:r>
              <a:rPr b="0" lang="en-GB" sz="2800" spc="-1" strike="noStrike">
                <a:solidFill>
                  <a:srgbClr val="000000"/>
                </a:solidFill>
                <a:latin typeface="Arial"/>
              </a:rPr>
              <a:t>The data are the number of machines in a gym. You sample five gyms. One gym has 12 machines, one gym has 15 machines, one gym has ten machines, one gym has 22 machines, and the other gym has 20 machines. What type of data is this?</a:t>
            </a:r>
            <a:endParaRPr b="0" lang="en-GB" sz="2800" spc="-1" strike="noStrike">
              <a:latin typeface="Arial"/>
            </a:endParaRPr>
          </a:p>
        </p:txBody>
      </p:sp>
      <p:sp>
        <p:nvSpPr>
          <p:cNvPr id="245" name="Straight Connector 11"/>
          <p:cNvSpPr/>
          <p:nvPr/>
        </p:nvSpPr>
        <p:spPr>
          <a:xfrm>
            <a:off x="825120" y="0"/>
            <a:ext cx="360" cy="6858000"/>
          </a:xfrm>
          <a:prstGeom prst="line">
            <a:avLst/>
          </a:prstGeom>
          <a:ln>
            <a:solidFill>
              <a:srgbClr val="948be3">
                <a:alpha val="41000"/>
              </a:srgbClr>
            </a:solidFill>
          </a:ln>
        </p:spPr>
        <p:style>
          <a:lnRef idx="1">
            <a:schemeClr val="accent1"/>
          </a:lnRef>
          <a:fillRef idx="0">
            <a:schemeClr val="accent1"/>
          </a:fillRef>
          <a:effectRef idx="0">
            <a:schemeClr val="accent1"/>
          </a:effectRef>
          <a:fontRef idx="minor"/>
        </p:style>
      </p:sp>
      <p:sp>
        <p:nvSpPr>
          <p:cNvPr id="246" name="Straight Connector 12"/>
          <p:cNvSpPr/>
          <p:nvPr/>
        </p:nvSpPr>
        <p:spPr>
          <a:xfrm>
            <a:off x="11339640" y="0"/>
            <a:ext cx="360" cy="6858000"/>
          </a:xfrm>
          <a:prstGeom prst="line">
            <a:avLst/>
          </a:prstGeom>
          <a:ln>
            <a:solidFill>
              <a:srgbClr val="948be3">
                <a:alpha val="41000"/>
              </a:srgbClr>
            </a:solidFill>
          </a:ln>
        </p:spPr>
        <p:style>
          <a:lnRef idx="1">
            <a:schemeClr val="accent1"/>
          </a:lnRef>
          <a:fillRef idx="0">
            <a:schemeClr val="accent1"/>
          </a:fillRef>
          <a:effectRef idx="0">
            <a:schemeClr val="accent1"/>
          </a:effectRef>
          <a:fontRef idx="minor"/>
        </p:style>
      </p:sp>
      <p:sp>
        <p:nvSpPr>
          <p:cNvPr id="247" name="Straight Connector 13"/>
          <p:cNvSpPr/>
          <p:nvPr/>
        </p:nvSpPr>
        <p:spPr>
          <a:xfrm>
            <a:off x="0" y="964440"/>
            <a:ext cx="12191760" cy="360"/>
          </a:xfrm>
          <a:prstGeom prst="line">
            <a:avLst/>
          </a:prstGeom>
          <a:ln>
            <a:solidFill>
              <a:srgbClr val="948be3">
                <a:alpha val="41000"/>
              </a:srgbClr>
            </a:solidFill>
          </a:ln>
        </p:spPr>
        <p:style>
          <a:lnRef idx="1">
            <a:schemeClr val="accent1"/>
          </a:lnRef>
          <a:fillRef idx="0">
            <a:schemeClr val="accent1"/>
          </a:fillRef>
          <a:effectRef idx="0">
            <a:schemeClr val="accent1"/>
          </a:effectRef>
          <a:fontRef idx="minor"/>
        </p:style>
      </p:sp>
      <p:sp>
        <p:nvSpPr>
          <p:cNvPr id="248" name="Straight Connector 16"/>
          <p:cNvSpPr/>
          <p:nvPr/>
        </p:nvSpPr>
        <p:spPr>
          <a:xfrm>
            <a:off x="0" y="5893200"/>
            <a:ext cx="12191760" cy="360"/>
          </a:xfrm>
          <a:prstGeom prst="line">
            <a:avLst/>
          </a:prstGeom>
          <a:ln>
            <a:solidFill>
              <a:srgbClr val="948be3">
                <a:alpha val="41000"/>
              </a:srgbClr>
            </a:solidFill>
          </a:ln>
        </p:spPr>
        <p:style>
          <a:lnRef idx="1">
            <a:schemeClr val="accent1"/>
          </a:lnRef>
          <a:fillRef idx="0">
            <a:schemeClr val="accent1"/>
          </a:fillRef>
          <a:effectRef idx="0">
            <a:schemeClr val="accent1"/>
          </a:effectRef>
          <a:fontRef idx="minor"/>
        </p:style>
      </p:sp>
      <p:sp>
        <p:nvSpPr>
          <p:cNvPr id="249" name="Content Placeholder 3"/>
          <p:cNvSpPr/>
          <p:nvPr/>
        </p:nvSpPr>
        <p:spPr>
          <a:xfrm>
            <a:off x="839880" y="6055920"/>
            <a:ext cx="10515240" cy="653400"/>
          </a:xfrm>
          <a:prstGeom prst="rect">
            <a:avLst/>
          </a:prstGeom>
          <a:noFill/>
          <a:ln w="0">
            <a:noFill/>
          </a:ln>
        </p:spPr>
        <p:style>
          <a:lnRef idx="0"/>
          <a:fillRef idx="0"/>
          <a:effectRef idx="0"/>
          <a:fontRef idx="minor"/>
        </p:style>
        <p:txBody>
          <a:bodyPr lIns="0" rIns="0" tIns="0" bIns="0" anchor="ctr">
            <a:normAutofit/>
          </a:bodyPr>
          <a:p>
            <a:pPr>
              <a:lnSpc>
                <a:spcPts val="1551"/>
              </a:lnSpc>
              <a:spcBef>
                <a:spcPts val="1001"/>
              </a:spcBef>
              <a:tabLst>
                <a:tab algn="l" pos="0"/>
              </a:tabLst>
            </a:pPr>
            <a:r>
              <a:rPr b="0" lang="en-GB" sz="800" spc="-1" strike="noStrike">
                <a:solidFill>
                  <a:srgbClr val="948be3"/>
                </a:solidFill>
                <a:latin typeface="Arial"/>
              </a:rPr>
              <a:t>Access for free at </a:t>
            </a:r>
            <a:r>
              <a:rPr b="0" lang="en-GB" sz="800" spc="-1" strike="noStrike" u="sng">
                <a:solidFill>
                  <a:srgbClr val="948be3"/>
                </a:solidFill>
                <a:uFillTx/>
                <a:latin typeface="Arial"/>
                <a:hlinkClick r:id="rId1"/>
              </a:rPr>
              <a:t>https://openstax.org/books/introductory-business-statistics/pages/1-introduction</a:t>
            </a:r>
            <a:endParaRPr b="0" lang="en-GB" sz="800" spc="-1" strike="noStrike">
              <a:latin typeface="Arial"/>
            </a:endParaRPr>
          </a:p>
        </p:txBody>
      </p:sp>
      <p:sp>
        <p:nvSpPr>
          <p:cNvPr id="250" name="Title 1"/>
          <p:cNvSpPr/>
          <p:nvPr/>
        </p:nvSpPr>
        <p:spPr>
          <a:xfrm>
            <a:off x="740520" y="1460520"/>
            <a:ext cx="10515240" cy="228960"/>
          </a:xfrm>
          <a:prstGeom prst="rect">
            <a:avLst/>
          </a:prstGeom>
          <a:noFill/>
          <a:ln w="0">
            <a:noFill/>
          </a:ln>
        </p:spPr>
        <p:style>
          <a:lnRef idx="0"/>
          <a:fillRef idx="0"/>
          <a:effectRef idx="0"/>
          <a:fontRef idx="minor"/>
        </p:style>
        <p:txBody>
          <a:bodyPr>
            <a:normAutofit fontScale="55000"/>
          </a:bodyPr>
          <a:p>
            <a:pPr>
              <a:lnSpc>
                <a:spcPct val="90000"/>
              </a:lnSpc>
            </a:pPr>
            <a:r>
              <a:rPr b="0" lang="en-GB" sz="1600" spc="299" strike="noStrike">
                <a:solidFill>
                  <a:srgbClr val="808080"/>
                </a:solidFill>
                <a:latin typeface="Arial"/>
              </a:rPr>
              <a:t>LESSON 1</a:t>
            </a:r>
            <a:endParaRPr b="0" lang="en-GB" sz="1600" spc="-1" strike="noStrike">
              <a:latin typeface="Arial"/>
            </a:endParaRPr>
          </a:p>
        </p:txBody>
      </p:sp>
      <p:pic>
        <p:nvPicPr>
          <p:cNvPr id="251" name="Picture 33" descr=""/>
          <p:cNvPicPr/>
          <p:nvPr/>
        </p:nvPicPr>
        <p:blipFill>
          <a:blip r:embed="rId2"/>
          <a:stretch/>
        </p:blipFill>
        <p:spPr>
          <a:xfrm>
            <a:off x="7414200" y="964800"/>
            <a:ext cx="3938400" cy="5920200"/>
          </a:xfrm>
          <a:prstGeom prst="rect">
            <a:avLst/>
          </a:prstGeom>
          <a:ln w="0">
            <a:noFill/>
          </a:ln>
        </p:spPr>
      </p:pic>
      <p:sp>
        <p:nvSpPr>
          <p:cNvPr id="252" name="Straight Connector 34"/>
          <p:cNvSpPr/>
          <p:nvPr/>
        </p:nvSpPr>
        <p:spPr>
          <a:xfrm>
            <a:off x="0" y="2148480"/>
            <a:ext cx="12191760" cy="360"/>
          </a:xfrm>
          <a:prstGeom prst="line">
            <a:avLst/>
          </a:prstGeom>
          <a:ln>
            <a:solidFill>
              <a:srgbClr val="948be3">
                <a:alpha val="41000"/>
              </a:srgbClr>
            </a:solidFill>
          </a:ln>
        </p:spPr>
        <p:style>
          <a:lnRef idx="1">
            <a:schemeClr val="accent1"/>
          </a:lnRef>
          <a:fillRef idx="0">
            <a:schemeClr val="accent1"/>
          </a:fillRef>
          <a:effectRef idx="0">
            <a:schemeClr val="accent1"/>
          </a:effectRef>
          <a:fontRef idx="minor"/>
        </p:style>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3" name="Title 1"/>
          <p:cNvSpPr/>
          <p:nvPr/>
        </p:nvSpPr>
        <p:spPr>
          <a:xfrm>
            <a:off x="724680" y="1757160"/>
            <a:ext cx="10515240" cy="553320"/>
          </a:xfrm>
          <a:prstGeom prst="rect">
            <a:avLst/>
          </a:prstGeom>
          <a:noFill/>
          <a:ln w="0">
            <a:noFill/>
          </a:ln>
        </p:spPr>
        <p:style>
          <a:lnRef idx="0"/>
          <a:fillRef idx="0"/>
          <a:effectRef idx="0"/>
          <a:fontRef idx="minor"/>
        </p:style>
        <p:txBody>
          <a:bodyPr lIns="90000" rIns="90000" tIns="45000" bIns="45000">
            <a:normAutofit/>
          </a:bodyPr>
          <a:p>
            <a:pPr>
              <a:lnSpc>
                <a:spcPct val="90000"/>
              </a:lnSpc>
            </a:pPr>
            <a:r>
              <a:rPr b="0" lang="en-GB" sz="3200" spc="-1" strike="noStrike">
                <a:solidFill>
                  <a:srgbClr val="000000"/>
                </a:solidFill>
                <a:latin typeface="Arial"/>
              </a:rPr>
              <a:t>That’s all for today’s lesson.</a:t>
            </a:r>
            <a:endParaRPr b="0" lang="en-GB" sz="3200" spc="-1" strike="noStrike">
              <a:latin typeface="Arial"/>
            </a:endParaRPr>
          </a:p>
        </p:txBody>
      </p:sp>
      <p:sp>
        <p:nvSpPr>
          <p:cNvPr id="254" name="Straight Connector 2"/>
          <p:cNvSpPr/>
          <p:nvPr/>
        </p:nvSpPr>
        <p:spPr>
          <a:xfrm>
            <a:off x="825120" y="0"/>
            <a:ext cx="360" cy="6858000"/>
          </a:xfrm>
          <a:prstGeom prst="line">
            <a:avLst/>
          </a:prstGeom>
          <a:ln>
            <a:solidFill>
              <a:srgbClr val="948be3">
                <a:alpha val="41000"/>
              </a:srgbClr>
            </a:solidFill>
          </a:ln>
        </p:spPr>
        <p:style>
          <a:lnRef idx="1">
            <a:schemeClr val="accent1"/>
          </a:lnRef>
          <a:fillRef idx="0">
            <a:schemeClr val="accent1"/>
          </a:fillRef>
          <a:effectRef idx="0">
            <a:schemeClr val="accent1"/>
          </a:effectRef>
          <a:fontRef idx="minor"/>
        </p:style>
      </p:sp>
      <p:sp>
        <p:nvSpPr>
          <p:cNvPr id="255" name="Straight Connector 3"/>
          <p:cNvSpPr/>
          <p:nvPr/>
        </p:nvSpPr>
        <p:spPr>
          <a:xfrm>
            <a:off x="11339640" y="0"/>
            <a:ext cx="360" cy="6858000"/>
          </a:xfrm>
          <a:prstGeom prst="line">
            <a:avLst/>
          </a:prstGeom>
          <a:ln>
            <a:solidFill>
              <a:srgbClr val="948be3">
                <a:alpha val="41000"/>
              </a:srgbClr>
            </a:solidFill>
          </a:ln>
        </p:spPr>
        <p:style>
          <a:lnRef idx="1">
            <a:schemeClr val="accent1"/>
          </a:lnRef>
          <a:fillRef idx="0">
            <a:schemeClr val="accent1"/>
          </a:fillRef>
          <a:effectRef idx="0">
            <a:schemeClr val="accent1"/>
          </a:effectRef>
          <a:fontRef idx="minor"/>
        </p:style>
      </p:sp>
      <p:sp>
        <p:nvSpPr>
          <p:cNvPr id="256" name="Straight Connector 4"/>
          <p:cNvSpPr/>
          <p:nvPr/>
        </p:nvSpPr>
        <p:spPr>
          <a:xfrm>
            <a:off x="0" y="964440"/>
            <a:ext cx="12191760" cy="360"/>
          </a:xfrm>
          <a:prstGeom prst="line">
            <a:avLst/>
          </a:prstGeom>
          <a:ln>
            <a:solidFill>
              <a:srgbClr val="948be3">
                <a:alpha val="41000"/>
              </a:srgbClr>
            </a:solidFill>
          </a:ln>
        </p:spPr>
        <p:style>
          <a:lnRef idx="1">
            <a:schemeClr val="accent1"/>
          </a:lnRef>
          <a:fillRef idx="0">
            <a:schemeClr val="accent1"/>
          </a:fillRef>
          <a:effectRef idx="0">
            <a:schemeClr val="accent1"/>
          </a:effectRef>
          <a:fontRef idx="minor"/>
        </p:style>
      </p:sp>
      <p:sp>
        <p:nvSpPr>
          <p:cNvPr id="257" name="Straight Connector 5"/>
          <p:cNvSpPr/>
          <p:nvPr/>
        </p:nvSpPr>
        <p:spPr>
          <a:xfrm>
            <a:off x="0" y="5893200"/>
            <a:ext cx="12191760" cy="360"/>
          </a:xfrm>
          <a:prstGeom prst="line">
            <a:avLst/>
          </a:prstGeom>
          <a:ln>
            <a:solidFill>
              <a:srgbClr val="948be3">
                <a:alpha val="41000"/>
              </a:srgbClr>
            </a:solidFill>
          </a:ln>
        </p:spPr>
        <p:style>
          <a:lnRef idx="1">
            <a:schemeClr val="accent1"/>
          </a:lnRef>
          <a:fillRef idx="0">
            <a:schemeClr val="accent1"/>
          </a:fillRef>
          <a:effectRef idx="0">
            <a:schemeClr val="accent1"/>
          </a:effectRef>
          <a:fontRef idx="minor"/>
        </p:style>
      </p:sp>
      <p:sp>
        <p:nvSpPr>
          <p:cNvPr id="258" name="Content Placeholder 3"/>
          <p:cNvSpPr/>
          <p:nvPr/>
        </p:nvSpPr>
        <p:spPr>
          <a:xfrm>
            <a:off x="839880" y="6055920"/>
            <a:ext cx="10515240" cy="653400"/>
          </a:xfrm>
          <a:prstGeom prst="rect">
            <a:avLst/>
          </a:prstGeom>
          <a:noFill/>
          <a:ln w="0">
            <a:noFill/>
          </a:ln>
        </p:spPr>
        <p:style>
          <a:lnRef idx="0"/>
          <a:fillRef idx="0"/>
          <a:effectRef idx="0"/>
          <a:fontRef idx="minor"/>
        </p:style>
        <p:txBody>
          <a:bodyPr lIns="0" rIns="0" tIns="0" bIns="0" anchor="ctr">
            <a:normAutofit/>
          </a:bodyPr>
          <a:p>
            <a:pPr>
              <a:lnSpc>
                <a:spcPts val="1551"/>
              </a:lnSpc>
              <a:spcBef>
                <a:spcPts val="1001"/>
              </a:spcBef>
              <a:tabLst>
                <a:tab algn="l" pos="0"/>
              </a:tabLst>
            </a:pPr>
            <a:r>
              <a:rPr b="0" lang="en-GB" sz="800" spc="-1" strike="noStrike">
                <a:solidFill>
                  <a:srgbClr val="948be3"/>
                </a:solidFill>
                <a:latin typeface="Arial"/>
              </a:rPr>
              <a:t>Access for free at </a:t>
            </a:r>
            <a:r>
              <a:rPr b="0" lang="en-GB" sz="800" spc="-1" strike="noStrike" u="sng">
                <a:solidFill>
                  <a:srgbClr val="948be3"/>
                </a:solidFill>
                <a:uFillTx/>
                <a:latin typeface="Arial"/>
                <a:hlinkClick r:id="rId1"/>
              </a:rPr>
              <a:t>https://openstax.org/books/introductory-business-statistics/pages/1-introduction</a:t>
            </a:r>
            <a:endParaRPr b="0" lang="en-GB" sz="800" spc="-1" strike="noStrike">
              <a:latin typeface="Arial"/>
            </a:endParaRPr>
          </a:p>
        </p:txBody>
      </p:sp>
      <p:sp>
        <p:nvSpPr>
          <p:cNvPr id="259" name="Straight Connector 7"/>
          <p:cNvSpPr/>
          <p:nvPr/>
        </p:nvSpPr>
        <p:spPr>
          <a:xfrm>
            <a:off x="0" y="2148480"/>
            <a:ext cx="12191760" cy="360"/>
          </a:xfrm>
          <a:prstGeom prst="line">
            <a:avLst/>
          </a:prstGeom>
          <a:ln>
            <a:solidFill>
              <a:srgbClr val="948be3">
                <a:alpha val="41000"/>
              </a:srgbClr>
            </a:solidFill>
          </a:ln>
        </p:spPr>
        <p:style>
          <a:lnRef idx="1">
            <a:schemeClr val="accent1"/>
          </a:lnRef>
          <a:fillRef idx="0">
            <a:schemeClr val="accent1"/>
          </a:fillRef>
          <a:effectRef idx="0">
            <a:schemeClr val="accent1"/>
          </a:effectRef>
          <a:fontRef idx="minor"/>
        </p:style>
      </p:sp>
      <p:sp>
        <p:nvSpPr>
          <p:cNvPr id="260" name="Content Placeholder 3"/>
          <p:cNvSpPr/>
          <p:nvPr/>
        </p:nvSpPr>
        <p:spPr>
          <a:xfrm>
            <a:off x="839880" y="3682440"/>
            <a:ext cx="5427000" cy="1930320"/>
          </a:xfrm>
          <a:prstGeom prst="rect">
            <a:avLst/>
          </a:prstGeom>
          <a:noFill/>
          <a:ln w="0">
            <a:noFill/>
          </a:ln>
        </p:spPr>
        <p:style>
          <a:lnRef idx="0"/>
          <a:fillRef idx="0"/>
          <a:effectRef idx="0"/>
          <a:fontRef idx="minor"/>
        </p:style>
        <p:txBody>
          <a:bodyPr lIns="0" rIns="0" tIns="0" bIns="0">
            <a:normAutofit/>
          </a:bodyPr>
          <a:p>
            <a:pPr>
              <a:lnSpc>
                <a:spcPts val="1551"/>
              </a:lnSpc>
              <a:spcBef>
                <a:spcPts val="1001"/>
              </a:spcBef>
              <a:tabLst>
                <a:tab algn="l" pos="0"/>
              </a:tabLst>
            </a:pPr>
            <a:r>
              <a:rPr b="0" lang="en-GB" sz="1500" spc="-1" strike="noStrike">
                <a:solidFill>
                  <a:srgbClr val="000000"/>
                </a:solidFill>
                <a:latin typeface="Arial"/>
              </a:rPr>
              <a:t>Holmes, A., Illowsky, B., &amp; Dean S. (2017). Introductory Business Statistics. Houston, Texas: OpenStax. </a:t>
            </a:r>
            <a:endParaRPr b="0" lang="en-GB" sz="1500" spc="-1" strike="noStrike">
              <a:latin typeface="Arial"/>
            </a:endParaRPr>
          </a:p>
          <a:p>
            <a:pPr>
              <a:lnSpc>
                <a:spcPts val="1551"/>
              </a:lnSpc>
              <a:spcBef>
                <a:spcPts val="1001"/>
              </a:spcBef>
              <a:tabLst>
                <a:tab algn="l" pos="0"/>
              </a:tabLst>
            </a:pPr>
            <a:r>
              <a:rPr b="0" lang="en-GB" sz="1500" spc="-1" strike="noStrike">
                <a:solidFill>
                  <a:srgbClr val="000000"/>
                </a:solidFill>
                <a:latin typeface="Arial"/>
              </a:rPr>
              <a:t>Retrieved from </a:t>
            </a:r>
            <a:r>
              <a:rPr b="0" lang="en-GB" sz="1500" spc="-1" strike="noStrike" u="sng">
                <a:solidFill>
                  <a:srgbClr val="4636e3"/>
                </a:solidFill>
                <a:uFillTx/>
                <a:latin typeface="Arial"/>
                <a:hlinkClick r:id="rId2"/>
              </a:rPr>
              <a:t>https://openstax.org/books/introductory-business-statistics/pages/1-introduction</a:t>
            </a:r>
            <a:endParaRPr b="0" lang="en-GB" sz="1500" spc="-1" strike="noStrike">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127</TotalTime>
  <Application>LibreOffice/7.1.5.2$MacOSX_X86_64 LibreOffice_project/85f04e9f809797b8199d13c421bd8a2b025d52b5</Application>
  <AppVersion>15.0000</AppVersion>
  <Words>510</Words>
  <Paragraphs>26</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2020-06-09T08:47:59Z</dcterms:created>
  <dc:creator>Microsoft Office User</dc:creator>
  <dc:description/>
  <dc:language>en-GB</dc:language>
  <cp:lastModifiedBy/>
  <dcterms:modified xsi:type="dcterms:W3CDTF">2021-09-03T11:29:52Z</dcterms:modified>
  <cp:revision>12</cp:revision>
  <dc:subject/>
  <dc:title>PowerPoint Presentation</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Widescreen</vt:lpwstr>
  </property>
  <property fmtid="{D5CDD505-2E9C-101B-9397-08002B2CF9AE}" pid="3" name="Slides">
    <vt:i4>5</vt:i4>
  </property>
</Properties>
</file>